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D6173-8E7E-4E48-827E-83F099BDC4F1}" v="79" dt="2021-03-30T17:54:49.355"/>
    <p1510:client id="{1FB035F6-BE74-4534-8BF4-A71AACE8E2C0}" v="50" dt="2021-04-03T04:23:20.026"/>
    <p1510:client id="{43B84AE9-FE16-4CCE-8C1B-DCA9DE2DFBC7}" v="659" dt="2021-03-29T12:38:11.687"/>
    <p1510:client id="{6434DA02-D8ED-45E2-B93E-F0D589579CC1}" v="346" dt="2021-03-29T14:52:30.983"/>
    <p1510:client id="{6E4C8160-71B4-4DA8-B282-BB730D6DA5B1}" v="337" dt="2021-03-29T13:21:32.863"/>
    <p1510:client id="{7F97A441-844F-47A3-B8DF-432FFAF6F684}" v="62" dt="2021-03-29T18:24:57.791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1FB035F6-BE74-4534-8BF4-A71AACE8E2C0}"/>
    <pc:docChg chg="addSld delSld modSld sldOrd">
      <pc:chgData name="Bernardita Arce Escobar" userId="808c5c705895dcdb" providerId="Windows Live" clId="Web-{1FB035F6-BE74-4534-8BF4-A71AACE8E2C0}" dt="2021-04-03T04:23:20.026" v="43"/>
      <pc:docMkLst>
        <pc:docMk/>
      </pc:docMkLst>
      <pc:sldChg chg="del">
        <pc:chgData name="Bernardita Arce Escobar" userId="808c5c705895dcdb" providerId="Windows Live" clId="Web-{1FB035F6-BE74-4534-8BF4-A71AACE8E2C0}" dt="2021-04-03T04:21:06.143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1FB035F6-BE74-4534-8BF4-A71AACE8E2C0}" dt="2021-04-03T04:21:06.143" v="6"/>
        <pc:sldMkLst>
          <pc:docMk/>
          <pc:sldMk cId="1246144459" sldId="274"/>
        </pc:sldMkLst>
      </pc:sldChg>
      <pc:sldChg chg="del ord">
        <pc:chgData name="Bernardita Arce Escobar" userId="808c5c705895dcdb" providerId="Windows Live" clId="Web-{1FB035F6-BE74-4534-8BF4-A71AACE8E2C0}" dt="2021-04-03T04:21:49.661" v="28"/>
        <pc:sldMkLst>
          <pc:docMk/>
          <pc:sldMk cId="889531157" sldId="275"/>
        </pc:sldMkLst>
      </pc:sldChg>
      <pc:sldChg chg="del ord">
        <pc:chgData name="Bernardita Arce Escobar" userId="808c5c705895dcdb" providerId="Windows Live" clId="Web-{1FB035F6-BE74-4534-8BF4-A71AACE8E2C0}" dt="2021-04-03T04:23:20.026" v="43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1FB035F6-BE74-4534-8BF4-A71AACE8E2C0}" dt="2021-04-03T04:21:13.174" v="8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1FB035F6-BE74-4534-8BF4-A71AACE8E2C0}" dt="2021-04-03T04:21:13.190" v="9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1FB035F6-BE74-4534-8BF4-A71AACE8E2C0}" dt="2021-04-03T04:20:53.876" v="0"/>
        <pc:sldMkLst>
          <pc:docMk/>
          <pc:sldMk cId="2532621105" sldId="279"/>
        </pc:sldMkLst>
      </pc:sldChg>
      <pc:sldChg chg="modSp add">
        <pc:chgData name="Bernardita Arce Escobar" userId="808c5c705895dcdb" providerId="Windows Live" clId="Web-{1FB035F6-BE74-4534-8BF4-A71AACE8E2C0}" dt="2021-04-03T04:22:48.274" v="36" actId="20577"/>
        <pc:sldMkLst>
          <pc:docMk/>
          <pc:sldMk cId="4115664776" sldId="280"/>
        </pc:sldMkLst>
        <pc:spChg chg="mod">
          <ac:chgData name="Bernardita Arce Escobar" userId="808c5c705895dcdb" providerId="Windows Live" clId="Web-{1FB035F6-BE74-4534-8BF4-A71AACE8E2C0}" dt="2021-04-03T04:22:36.649" v="32" actId="20577"/>
          <ac:spMkLst>
            <pc:docMk/>
            <pc:sldMk cId="4115664776" sldId="280"/>
            <ac:spMk id="2" creationId="{2ADF301F-3987-472C-B368-C0C8B5DDB88F}"/>
          </ac:spMkLst>
        </pc:spChg>
        <pc:spChg chg="mod">
          <ac:chgData name="Bernardita Arce Escobar" userId="808c5c705895dcdb" providerId="Windows Live" clId="Web-{1FB035F6-BE74-4534-8BF4-A71AACE8E2C0}" dt="2021-04-03T04:22:48.274" v="36" actId="20577"/>
          <ac:spMkLst>
            <pc:docMk/>
            <pc:sldMk cId="4115664776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1FB035F6-BE74-4534-8BF4-A71AACE8E2C0}" dt="2021-04-03T04:22:45.524" v="35" actId="20577"/>
        <pc:sldMkLst>
          <pc:docMk/>
          <pc:sldMk cId="3203518292" sldId="281"/>
        </pc:sldMkLst>
        <pc:spChg chg="mod">
          <ac:chgData name="Bernardita Arce Escobar" userId="808c5c705895dcdb" providerId="Windows Live" clId="Web-{1FB035F6-BE74-4534-8BF4-A71AACE8E2C0}" dt="2021-04-03T04:22:27.742" v="31" actId="20577"/>
          <ac:spMkLst>
            <pc:docMk/>
            <pc:sldMk cId="3203518292" sldId="281"/>
            <ac:spMk id="6" creationId="{F2263D63-A270-467F-BC79-755EE6863152}"/>
          </ac:spMkLst>
        </pc:spChg>
        <pc:spChg chg="mod">
          <ac:chgData name="Bernardita Arce Escobar" userId="808c5c705895dcdb" providerId="Windows Live" clId="Web-{1FB035F6-BE74-4534-8BF4-A71AACE8E2C0}" dt="2021-04-03T04:22:45.524" v="35" actId="20577"/>
          <ac:spMkLst>
            <pc:docMk/>
            <pc:sldMk cId="3203518292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1FB035F6-BE74-4534-8BF4-A71AACE8E2C0}" dt="2021-04-03T04:23:12.932" v="42" actId="20577"/>
        <pc:sldMkLst>
          <pc:docMk/>
          <pc:sldMk cId="228913547" sldId="282"/>
        </pc:sldMkLst>
        <pc:spChg chg="mod">
          <ac:chgData name="Bernardita Arce Escobar" userId="808c5c705895dcdb" providerId="Windows Live" clId="Web-{1FB035F6-BE74-4534-8BF4-A71AACE8E2C0}" dt="2021-04-03T04:23:12.932" v="42" actId="20577"/>
          <ac:spMkLst>
            <pc:docMk/>
            <pc:sldMk cId="228913547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1FB035F6-BE74-4534-8BF4-A71AACE8E2C0}" dt="2021-04-03T04:22:14.116" v="30"/>
          <ac:spMkLst>
            <pc:docMk/>
            <pc:sldMk cId="228913547" sldId="282"/>
            <ac:spMk id="6" creationId="{F2263D63-A270-467F-BC79-755EE6863152}"/>
          </ac:spMkLst>
        </pc:spChg>
        <pc:spChg chg="mod">
          <ac:chgData name="Bernardita Arce Escobar" userId="808c5c705895dcdb" providerId="Windows Live" clId="Web-{1FB035F6-BE74-4534-8BF4-A71AACE8E2C0}" dt="2021-04-03T04:22:42.977" v="33" actId="20577"/>
          <ac:spMkLst>
            <pc:docMk/>
            <pc:sldMk cId="228913547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1FB035F6-BE74-4534-8BF4-A71AACE8E2C0}" dt="2021-04-03T04:21:44.692" v="27" actId="14100"/>
        <pc:sldMkLst>
          <pc:docMk/>
          <pc:sldMk cId="3049380482" sldId="283"/>
        </pc:sldMkLst>
        <pc:spChg chg="mod">
          <ac:chgData name="Bernardita Arce Escobar" userId="808c5c705895dcdb" providerId="Windows Live" clId="Web-{1FB035F6-BE74-4534-8BF4-A71AACE8E2C0}" dt="2021-04-03T04:21:44.692" v="27" actId="14100"/>
          <ac:spMkLst>
            <pc:docMk/>
            <pc:sldMk cId="3049380482" sldId="283"/>
            <ac:spMk id="6" creationId="{B507AC1B-AA81-471D-80F6-960D5BC689B2}"/>
          </ac:spMkLst>
        </pc:spChg>
      </pc:sldChg>
      <pc:sldChg chg="add">
        <pc:chgData name="Bernardita Arce Escobar" userId="808c5c705895dcdb" providerId="Windows Live" clId="Web-{1FB035F6-BE74-4534-8BF4-A71AACE8E2C0}" dt="2021-04-03T04:20:54.064" v="5"/>
        <pc:sldMkLst>
          <pc:docMk/>
          <pc:sldMk cId="1237793126" sldId="284"/>
        </pc:sldMkLst>
      </pc:sldChg>
    </pc:docChg>
  </pc:docChgLst>
  <pc:docChgLst>
    <pc:chgData name="Bernardita Arce Escobar" userId="808c5c705895dcdb" providerId="Windows Live" clId="Web-{1E2D6173-8E7E-4E48-827E-83F099BDC4F1}"/>
    <pc:docChg chg="modSld">
      <pc:chgData name="Bernardita Arce Escobar" userId="808c5c705895dcdb" providerId="Windows Live" clId="Web-{1E2D6173-8E7E-4E48-827E-83F099BDC4F1}" dt="2021-03-30T17:54:48.214" v="72" actId="20577"/>
      <pc:docMkLst>
        <pc:docMk/>
      </pc:docMkLst>
      <pc:sldChg chg="modSp">
        <pc:chgData name="Bernardita Arce Escobar" userId="808c5c705895dcdb" providerId="Windows Live" clId="Web-{1E2D6173-8E7E-4E48-827E-83F099BDC4F1}" dt="2021-03-30T17:54:48.214" v="72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1E2D6173-8E7E-4E48-827E-83F099BDC4F1}" dt="2021-03-30T17:54:48.214" v="72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23779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4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CUESTIONARIOS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304938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Genere una tarea con cuestionario. Nombre al archivo y al formulario. Inserte una imagen alusiva a un museo.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Agregue 3 preguntas: nombre alumno/a, curso, y una pregunta binaria sí-no, para registrar la preferencia por participar o no de una futura visita a un museo.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su formulario (encuesta) con el/la 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CUESTIONARIOS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913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CUESTIONARIOS"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320351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CUESTIONARIOS"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5664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53262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1141</cp:revision>
  <dcterms:created xsi:type="dcterms:W3CDTF">2021-03-24T01:10:47Z</dcterms:created>
  <dcterms:modified xsi:type="dcterms:W3CDTF">2021-04-03T04:23:29Z</dcterms:modified>
</cp:coreProperties>
</file>