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400475-8C57-4E13-BD0F-76472A5FD580}" v="2" dt="2021-03-29T23:31:29.290"/>
    <p1510:client id="{43B84AE9-FE16-4CCE-8C1B-DCA9DE2DFBC7}" v="659" dt="2021-03-29T12:38:11.687"/>
    <p1510:client id="{4D813AFB-A1D6-4C69-977E-9E999C85C953}" v="52" dt="2021-04-03T04:43:37.110"/>
    <p1510:client id="{559E4C1A-B4AD-4201-A92B-5EB86AD4E98E}" v="66" dt="2021-03-29T23:30:09.122"/>
    <p1510:client id="{6434DA02-D8ED-45E2-B93E-F0D589579CC1}" v="346" dt="2021-03-29T14:52:30.983"/>
    <p1510:client id="{6E4C8160-71B4-4DA8-B282-BB730D6DA5B1}" v="337" dt="2021-03-29T13:21:32.863"/>
    <p1510:client id="{7F97A441-844F-47A3-B8DF-432FFAF6F684}" v="62" dt="2021-03-29T18:24:57.791"/>
    <p1510:client id="{8FCD3ADC-95AB-43CA-8641-1BD87BF748B7}" v="3163" dt="2021-03-24T02:38:15.854"/>
    <p1510:client id="{AD59AF04-5027-4036-A03F-830A37DA0F55}" v="351" dt="2021-03-24T13:25:53.956"/>
    <p1510:client id="{B974080E-20FB-4E45-B6D9-8EF7C06182B9}" v="989" dt="2021-03-26T01:31:43.337"/>
    <p1510:client id="{E0C389DD-2B8C-483D-972A-00641FCFC707}" v="12" dt="2021-03-29T16:21:58.329"/>
    <p1510:client id="{E24932C0-68FE-42BC-A144-C964FE0C5FBC}" v="2" dt="2021-03-29T12:48:36.942"/>
    <p1510:client id="{EC00DBEE-C4F2-4911-9DC7-2FE3127148E4}" v="242" dt="2021-03-29T23:27:01.488"/>
    <p1510:client id="{F23A4A3D-5977-4A17-B04F-E4466F5AAAB0}" v="4" dt="2021-03-29T23:32:41.302"/>
    <p1510:client id="{F4BDF7C5-E96C-47A2-9AC2-661797793DE0}" v="92" dt="2021-03-26T01:42:21.368"/>
    <p1510:client id="{FB8153F7-4820-4BC4-9E71-C505FBB0B6D3}" v="244" dt="2021-03-29T13:58:03.804"/>
    <p1510:client id="{FCF91BB6-5179-4203-B1FC-CC0D40DC0523}" v="460" dt="2021-03-29T18:54:44.557"/>
    <p1510:client id="{FD696516-AABE-404D-A0ED-842419AFD467}" v="2" dt="2021-03-30T18:25:01.9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4D813AFB-A1D6-4C69-977E-9E999C85C953}"/>
    <pc:docChg chg="addSld delSld modSld sldOrd">
      <pc:chgData name="Bernardita Arce Escobar" userId="808c5c705895dcdb" providerId="Windows Live" clId="Web-{4D813AFB-A1D6-4C69-977E-9E999C85C953}" dt="2021-04-03T04:43:37.110" v="40"/>
      <pc:docMkLst>
        <pc:docMk/>
      </pc:docMkLst>
      <pc:sldChg chg="del">
        <pc:chgData name="Bernardita Arce Escobar" userId="808c5c705895dcdb" providerId="Windows Live" clId="Web-{4D813AFB-A1D6-4C69-977E-9E999C85C953}" dt="2021-04-03T04:42:08.276" v="9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4D813AFB-A1D6-4C69-977E-9E999C85C953}" dt="2021-04-03T04:42:08.276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4D813AFB-A1D6-4C69-977E-9E999C85C953}" dt="2021-04-03T04:43:19.953" v="36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4D813AFB-A1D6-4C69-977E-9E999C85C953}" dt="2021-04-03T04:43:37.110" v="40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4D813AFB-A1D6-4C69-977E-9E999C85C953}" dt="2021-04-03T04:42:08.276" v="7"/>
        <pc:sldMkLst>
          <pc:docMk/>
          <pc:sldMk cId="2443574708" sldId="277"/>
        </pc:sldMkLst>
      </pc:sldChg>
      <pc:sldChg chg="del">
        <pc:chgData name="Bernardita Arce Escobar" userId="808c5c705895dcdb" providerId="Windows Live" clId="Web-{4D813AFB-A1D6-4C69-977E-9E999C85C953}" dt="2021-04-03T04:42:08.276" v="8"/>
        <pc:sldMkLst>
          <pc:docMk/>
          <pc:sldMk cId="3202754073" sldId="278"/>
        </pc:sldMkLst>
      </pc:sldChg>
      <pc:sldChg chg="add">
        <pc:chgData name="Bernardita Arce Escobar" userId="808c5c705895dcdb" providerId="Windows Live" clId="Web-{4D813AFB-A1D6-4C69-977E-9E999C85C953}" dt="2021-04-03T04:41:50.525" v="0"/>
        <pc:sldMkLst>
          <pc:docMk/>
          <pc:sldMk cId="3250222133" sldId="279"/>
        </pc:sldMkLst>
      </pc:sldChg>
      <pc:sldChg chg="modSp add">
        <pc:chgData name="Bernardita Arce Escobar" userId="808c5c705895dcdb" providerId="Windows Live" clId="Web-{4D813AFB-A1D6-4C69-977E-9E999C85C953}" dt="2021-04-03T04:43:08.202" v="35" actId="20577"/>
        <pc:sldMkLst>
          <pc:docMk/>
          <pc:sldMk cId="2879909076" sldId="280"/>
        </pc:sldMkLst>
        <pc:spChg chg="mod">
          <ac:chgData name="Bernardita Arce Escobar" userId="808c5c705895dcdb" providerId="Windows Live" clId="Web-{4D813AFB-A1D6-4C69-977E-9E999C85C953}" dt="2021-04-03T04:43:08.202" v="35" actId="20577"/>
          <ac:spMkLst>
            <pc:docMk/>
            <pc:sldMk cId="2879909076" sldId="280"/>
            <ac:spMk id="2" creationId="{2ADF301F-3987-472C-B368-C0C8B5DDB88F}"/>
          </ac:spMkLst>
        </pc:spChg>
        <pc:spChg chg="mod">
          <ac:chgData name="Bernardita Arce Escobar" userId="808c5c705895dcdb" providerId="Windows Live" clId="Web-{4D813AFB-A1D6-4C69-977E-9E999C85C953}" dt="2021-04-03T04:43:02.858" v="34" actId="20577"/>
          <ac:spMkLst>
            <pc:docMk/>
            <pc:sldMk cId="2879909076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4D813AFB-A1D6-4C69-977E-9E999C85C953}" dt="2021-04-03T04:42:58.670" v="33" actId="20577"/>
        <pc:sldMkLst>
          <pc:docMk/>
          <pc:sldMk cId="2342610092" sldId="281"/>
        </pc:sldMkLst>
        <pc:spChg chg="mod">
          <ac:chgData name="Bernardita Arce Escobar" userId="808c5c705895dcdb" providerId="Windows Live" clId="Web-{4D813AFB-A1D6-4C69-977E-9E999C85C953}" dt="2021-04-03T04:42:56.326" v="30" actId="20577"/>
          <ac:spMkLst>
            <pc:docMk/>
            <pc:sldMk cId="2342610092" sldId="281"/>
            <ac:spMk id="6" creationId="{F2263D63-A270-467F-BC79-755EE6863152}"/>
          </ac:spMkLst>
        </pc:spChg>
        <pc:spChg chg="mod">
          <ac:chgData name="Bernardita Arce Escobar" userId="808c5c705895dcdb" providerId="Windows Live" clId="Web-{4D813AFB-A1D6-4C69-977E-9E999C85C953}" dt="2021-04-03T04:42:58.670" v="33" actId="20577"/>
          <ac:spMkLst>
            <pc:docMk/>
            <pc:sldMk cId="2342610092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4D813AFB-A1D6-4C69-977E-9E999C85C953}" dt="2021-04-03T04:43:33.250" v="39" actId="20577"/>
        <pc:sldMkLst>
          <pc:docMk/>
          <pc:sldMk cId="3775849898" sldId="282"/>
        </pc:sldMkLst>
        <pc:spChg chg="mod">
          <ac:chgData name="Bernardita Arce Escobar" userId="808c5c705895dcdb" providerId="Windows Live" clId="Web-{4D813AFB-A1D6-4C69-977E-9E999C85C953}" dt="2021-04-03T04:43:33.250" v="39" actId="20577"/>
          <ac:spMkLst>
            <pc:docMk/>
            <pc:sldMk cId="3775849898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4D813AFB-A1D6-4C69-977E-9E999C85C953}" dt="2021-04-03T04:42:44.013" v="28"/>
          <ac:spMkLst>
            <pc:docMk/>
            <pc:sldMk cId="3775849898" sldId="282"/>
            <ac:spMk id="6" creationId="{F2263D63-A270-467F-BC79-755EE6863152}"/>
          </ac:spMkLst>
        </pc:spChg>
        <pc:spChg chg="mod">
          <ac:chgData name="Bernardita Arce Escobar" userId="808c5c705895dcdb" providerId="Windows Live" clId="Web-{4D813AFB-A1D6-4C69-977E-9E999C85C953}" dt="2021-04-03T04:42:47.013" v="29" actId="20577"/>
          <ac:spMkLst>
            <pc:docMk/>
            <pc:sldMk cId="3775849898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4D813AFB-A1D6-4C69-977E-9E999C85C953}" dt="2021-04-03T04:42:25.152" v="26" actId="20577"/>
        <pc:sldMkLst>
          <pc:docMk/>
          <pc:sldMk cId="2659185218" sldId="283"/>
        </pc:sldMkLst>
        <pc:spChg chg="mod">
          <ac:chgData name="Bernardita Arce Escobar" userId="808c5c705895dcdb" providerId="Windows Live" clId="Web-{4D813AFB-A1D6-4C69-977E-9E999C85C953}" dt="2021-04-03T04:42:25.152" v="26" actId="20577"/>
          <ac:spMkLst>
            <pc:docMk/>
            <pc:sldMk cId="2659185218" sldId="283"/>
            <ac:spMk id="6" creationId="{B507AC1B-AA81-471D-80F6-960D5BC689B2}"/>
          </ac:spMkLst>
        </pc:spChg>
      </pc:sldChg>
      <pc:sldChg chg="add ord">
        <pc:chgData name="Bernardita Arce Escobar" userId="808c5c705895dcdb" providerId="Windows Live" clId="Web-{4D813AFB-A1D6-4C69-977E-9E999C85C953}" dt="2021-04-03T04:42:12.886" v="10"/>
        <pc:sldMkLst>
          <pc:docMk/>
          <pc:sldMk cId="3185503156" sldId="284"/>
        </pc:sldMkLst>
      </pc:sldChg>
    </pc:docChg>
  </pc:docChgLst>
  <pc:docChgLst>
    <pc:chgData name="Bernardita Arce Escobar" userId="808c5c705895dcdb" providerId="Windows Live" clId="Web-{FD696516-AABE-404D-A0ED-842419AFD467}"/>
    <pc:docChg chg="modSld">
      <pc:chgData name="Bernardita Arce Escobar" userId="808c5c705895dcdb" providerId="Windows Live" clId="Web-{FD696516-AABE-404D-A0ED-842419AFD467}" dt="2021-03-30T18:25:01.914" v="1"/>
      <pc:docMkLst>
        <pc:docMk/>
      </pc:docMkLst>
      <pc:sldChg chg="addSp delSp">
        <pc:chgData name="Bernardita Arce Escobar" userId="808c5c705895dcdb" providerId="Windows Live" clId="Web-{FD696516-AABE-404D-A0ED-842419AFD467}" dt="2021-03-30T18:25:01.914" v="1"/>
        <pc:sldMkLst>
          <pc:docMk/>
          <pc:sldMk cId="3308678978" sldId="276"/>
        </pc:sldMkLst>
        <pc:spChg chg="del">
          <ac:chgData name="Bernardita Arce Escobar" userId="808c5c705895dcdb" providerId="Windows Live" clId="Web-{FD696516-AABE-404D-A0ED-842419AFD467}" dt="2021-03-30T18:24:59.757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FD696516-AABE-404D-A0ED-842419AFD467}" dt="2021-03-30T18:25:01.914" v="1"/>
          <ac:spMkLst>
            <pc:docMk/>
            <pc:sldMk cId="3308678978" sldId="276"/>
            <ac:spMk id="7" creationId="{82EB1B99-BA69-4A7C-BF1D-140B8640387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3185503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5808453" y="3165960"/>
            <a:ext cx="5952226" cy="2132126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 dirty="0">
                <a:latin typeface="Calibri"/>
                <a:cs typeface="Calibri"/>
              </a:rPr>
              <a:t>MÓDULO 5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GOOGLE CLASSROOM: </a:t>
            </a:r>
          </a:p>
          <a:p>
            <a:r>
              <a:rPr lang="es-ES" sz="3600" dirty="0">
                <a:latin typeface="Calibri"/>
                <a:ea typeface="+mj-lt"/>
                <a:cs typeface="Calibri"/>
              </a:rPr>
              <a:t>CALIFICACIONES</a:t>
            </a:r>
            <a:endParaRPr lang="es-ES" dirty="0"/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chemeClr val="tx1"/>
                </a:solidFill>
                <a:cs typeface="Calibri"/>
              </a:rPr>
              <a:t>ACTIVIDAD 1</a:t>
            </a:r>
          </a:p>
        </p:txBody>
      </p:sp>
    </p:spTree>
    <p:extLst>
      <p:ext uri="{BB962C8B-B14F-4D97-AF65-F5344CB8AC3E}">
        <p14:creationId xmlns:p14="http://schemas.microsoft.com/office/powerpoint/2010/main" val="2659185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28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</a:p>
          <a:p>
            <a:pPr lvl="1"/>
            <a:endParaRPr lang="es-ES" sz="2800" dirty="0">
              <a:ea typeface="+mn-lt"/>
              <a:cs typeface="+mn-lt"/>
            </a:endParaRP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1. Diseñe un sistema de calificaciones tal que:</a:t>
            </a:r>
            <a:endParaRPr lang="en-US" sz="2800" dirty="0">
              <a:ea typeface="+mn-lt"/>
              <a:cs typeface="+mn-lt"/>
            </a:endParaRPr>
          </a:p>
          <a:p>
            <a:pPr lvl="2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- La calificación general de lo/as alumno/as se calcule como el promedio simple de notas.</a:t>
            </a:r>
          </a:p>
          <a:p>
            <a:pPr lvl="2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- Las categorías de calificación correspondan a Tareas y Participación.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2. Cree una pregunta nueva, y clasifique su categoría de calificación como Participación.</a:t>
            </a:r>
          </a:p>
          <a:p>
            <a:pPr lvl="1"/>
            <a:r>
              <a:rPr lang="es-ES" sz="2800" dirty="0">
                <a:solidFill>
                  <a:schemeClr val="tx1"/>
                </a:solidFill>
                <a:ea typeface="+mn-lt"/>
                <a:cs typeface="+mn-lt"/>
              </a:rPr>
              <a:t>3. Comparta su resultado con el/la relator/a.</a:t>
            </a: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5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CALIFICACIONES</a:t>
            </a:r>
            <a:r>
              <a:rPr lang="es-ES" sz="3200" dirty="0">
                <a:solidFill>
                  <a:srgbClr val="000000"/>
                </a:solidFill>
                <a:cs typeface="Calibri"/>
              </a:rPr>
              <a:t>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75849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5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CALIFICACIONES"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FORMATO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cumplimiento logrado respecto a la conformación de la actividad.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funcionamiento operacional de la herramienta utilizada.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2342610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5</a:t>
            </a:r>
          </a:p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Actividad 1</a:t>
            </a: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FORMATO</a:t>
            </a:r>
            <a:endParaRPr lang="es-ES" sz="2400" dirty="0">
              <a:ea typeface="+mn-lt"/>
              <a:cs typeface="+mn-lt"/>
            </a:endParaRP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APLICACIÓN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"GOOGLE CLASSROOM: </a:t>
            </a:r>
            <a:endParaRPr lang="en-US" sz="3200">
              <a:solidFill>
                <a:srgbClr val="000000"/>
              </a:solidFill>
              <a:ea typeface="+mn-lt"/>
              <a:cs typeface="+mn-lt"/>
            </a:endParaRPr>
          </a:p>
          <a:p>
            <a:r>
              <a:rPr lang="es-ES" sz="3200" dirty="0">
                <a:solidFill>
                  <a:srgbClr val="000000"/>
                </a:solidFill>
                <a:cs typeface="Calibri"/>
              </a:rPr>
              <a:t>CALIFICACIONES"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79909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3250222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1164</cp:revision>
  <dcterms:created xsi:type="dcterms:W3CDTF">2021-03-24T01:10:47Z</dcterms:created>
  <dcterms:modified xsi:type="dcterms:W3CDTF">2021-04-03T04:43:39Z</dcterms:modified>
</cp:coreProperties>
</file>