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1" r:id="rId3"/>
    <p:sldId id="276" r:id="rId4"/>
    <p:sldId id="282" r:id="rId5"/>
    <p:sldId id="283" r:id="rId6"/>
    <p:sldId id="28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1BD69-948F-449A-A034-57876299E5BF}" v="34" dt="2021-03-29T21:15:07.458"/>
    <p1510:client id="{3E6E65BA-90B7-4658-93AD-DE321AB287B0}" v="222" dt="2021-03-29T20:23:27.683"/>
    <p1510:client id="{43B84AE9-FE16-4CCE-8C1B-DCA9DE2DFBC7}" v="659" dt="2021-03-29T12:38:11.687"/>
    <p1510:client id="{53DD5E3E-E3B8-4055-812B-7EB152DFFFC5}" v="112" dt="2021-04-03T03:12:47.903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F97A441-844F-47A3-B8DF-432FFAF6F684}" v="62" dt="2021-03-29T18:24:57.791"/>
    <p1510:client id="{8FCD3ADC-95AB-43CA-8641-1BD87BF748B7}" v="3163" dt="2021-03-24T02:38:15.854"/>
    <p1510:client id="{91B197B1-3932-40CA-9730-00531D3F81FD}" v="3" dt="2021-03-30T15:21:48.475"/>
    <p1510:client id="{AD59AF04-5027-4036-A03F-830A37DA0F55}" v="351" dt="2021-03-24T13:25:53.956"/>
    <p1510:client id="{B974080E-20FB-4E45-B6D9-8EF7C06182B9}" v="989" dt="2021-03-26T01:31:43.337"/>
    <p1510:client id="{C29B5BC5-0BE3-460C-9B0F-DFE8CE3C4D46}" v="14" dt="2021-03-30T17:07:57.808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001BD69-948F-449A-A034-57876299E5BF}"/>
    <pc:docChg chg="modSld">
      <pc:chgData name="" userId="" providerId="" clId="Web-{3001BD69-948F-449A-A034-57876299E5BF}" dt="2021-03-29T21:14:41.973" v="3" actId="20577"/>
      <pc:docMkLst>
        <pc:docMk/>
      </pc:docMkLst>
      <pc:sldChg chg="modSp">
        <pc:chgData name="" userId="" providerId="" clId="Web-{3001BD69-948F-449A-A034-57876299E5BF}" dt="2021-03-29T21:14:41.973" v="3" actId="20577"/>
        <pc:sldMkLst>
          <pc:docMk/>
          <pc:sldMk cId="3308678978" sldId="276"/>
        </pc:sldMkLst>
        <pc:spChg chg="mod">
          <ac:chgData name="" userId="" providerId="" clId="Web-{3001BD69-948F-449A-A034-57876299E5BF}" dt="2021-03-29T21:14:41.973" v="3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C29B5BC5-0BE3-460C-9B0F-DFE8CE3C4D46}"/>
    <pc:docChg chg="modSld">
      <pc:chgData name="Bernardita Arce Escobar" userId="808c5c705895dcdb" providerId="Windows Live" clId="Web-{C29B5BC5-0BE3-460C-9B0F-DFE8CE3C4D46}" dt="2021-03-30T17:07:45.791" v="10" actId="20577"/>
      <pc:docMkLst>
        <pc:docMk/>
      </pc:docMkLst>
      <pc:sldChg chg="modSp">
        <pc:chgData name="Bernardita Arce Escobar" userId="808c5c705895dcdb" providerId="Windows Live" clId="Web-{C29B5BC5-0BE3-460C-9B0F-DFE8CE3C4D46}" dt="2021-03-30T17:07:45.791" v="10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C29B5BC5-0BE3-460C-9B0F-DFE8CE3C4D46}" dt="2021-03-30T17:07:45.791" v="10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53DD5E3E-E3B8-4055-812B-7EB152DFFFC5}"/>
    <pc:docChg chg="addSld delSld modSld">
      <pc:chgData name="Bernardita Arce Escobar" userId="808c5c705895dcdb" providerId="Windows Live" clId="Web-{53DD5E3E-E3B8-4055-812B-7EB152DFFFC5}" dt="2021-04-03T03:12:47.903" v="111"/>
      <pc:docMkLst>
        <pc:docMk/>
      </pc:docMkLst>
      <pc:sldChg chg="del">
        <pc:chgData name="Bernardita Arce Escobar" userId="808c5c705895dcdb" providerId="Windows Live" clId="Web-{53DD5E3E-E3B8-4055-812B-7EB152DFFFC5}" dt="2021-04-03T03:04:42.909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53DD5E3E-E3B8-4055-812B-7EB152DFFFC5}" dt="2021-04-03T03:04:39.612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53DD5E3E-E3B8-4055-812B-7EB152DFFFC5}" dt="2021-04-03T03:06:28.786" v="20"/>
        <pc:sldMkLst>
          <pc:docMk/>
          <pc:sldMk cId="889531157" sldId="275"/>
        </pc:sldMkLst>
      </pc:sldChg>
      <pc:sldChg chg="delSp modSp">
        <pc:chgData name="Bernardita Arce Escobar" userId="808c5c705895dcdb" providerId="Windows Live" clId="Web-{53DD5E3E-E3B8-4055-812B-7EB152DFFFC5}" dt="2021-04-03T03:09:26.774" v="36"/>
        <pc:sldMkLst>
          <pc:docMk/>
          <pc:sldMk cId="3308678978" sldId="276"/>
        </pc:sldMkLst>
        <pc:spChg chg="mod">
          <ac:chgData name="Bernardita Arce Escobar" userId="808c5c705895dcdb" providerId="Windows Live" clId="Web-{53DD5E3E-E3B8-4055-812B-7EB152DFFFC5}" dt="2021-04-03T03:08:43.148" v="29"/>
          <ac:spMkLst>
            <pc:docMk/>
            <pc:sldMk cId="3308678978" sldId="276"/>
            <ac:spMk id="2" creationId="{D7E46D91-35CD-4065-AA6A-7A707C9C0415}"/>
          </ac:spMkLst>
        </pc:spChg>
        <pc:spChg chg="mod">
          <ac:chgData name="Bernardita Arce Escobar" userId="808c5c705895dcdb" providerId="Windows Live" clId="Web-{53DD5E3E-E3B8-4055-812B-7EB152DFFFC5}" dt="2021-04-03T03:09:17.305" v="33"/>
          <ac:spMkLst>
            <pc:docMk/>
            <pc:sldMk cId="3308678978" sldId="276"/>
            <ac:spMk id="6" creationId="{F2263D63-A270-467F-BC79-755EE6863152}"/>
          </ac:spMkLst>
        </pc:spChg>
        <pc:spChg chg="mod">
          <ac:chgData name="Bernardita Arce Escobar" userId="808c5c705895dcdb" providerId="Windows Live" clId="Web-{53DD5E3E-E3B8-4055-812B-7EB152DFFFC5}" dt="2021-04-03T03:09:26.774" v="36"/>
          <ac:spMkLst>
            <pc:docMk/>
            <pc:sldMk cId="3308678978" sldId="276"/>
            <ac:spMk id="20" creationId="{97CE1F79-2365-40E1-9AB7-9C519004C330}"/>
          </ac:spMkLst>
        </pc:spChg>
        <pc:picChg chg="del">
          <ac:chgData name="Bernardita Arce Escobar" userId="808c5c705895dcdb" providerId="Windows Live" clId="Web-{53DD5E3E-E3B8-4055-812B-7EB152DFFFC5}" dt="2021-04-03T03:06:32.989" v="21"/>
          <ac:picMkLst>
            <pc:docMk/>
            <pc:sldMk cId="3308678978" sldId="276"/>
            <ac:picMk id="19" creationId="{CB4C6B7D-1437-4F9D-ABD0-BCC0A9C88D7D}"/>
          </ac:picMkLst>
        </pc:picChg>
      </pc:sldChg>
      <pc:sldChg chg="delSp modSp del">
        <pc:chgData name="Bernardita Arce Escobar" userId="808c5c705895dcdb" providerId="Windows Live" clId="Web-{53DD5E3E-E3B8-4055-812B-7EB152DFFFC5}" dt="2021-04-03T03:12:09.386" v="108"/>
        <pc:sldMkLst>
          <pc:docMk/>
          <pc:sldMk cId="2443574708" sldId="277"/>
        </pc:sldMkLst>
        <pc:spChg chg="del">
          <ac:chgData name="Bernardita Arce Escobar" userId="808c5c705895dcdb" providerId="Windows Live" clId="Web-{53DD5E3E-E3B8-4055-812B-7EB152DFFFC5}" dt="2021-04-03T03:11:42.667" v="77"/>
          <ac:spMkLst>
            <pc:docMk/>
            <pc:sldMk cId="2443574708" sldId="277"/>
            <ac:spMk id="2" creationId="{95CFDBD0-49F0-4517-8054-74A7FDAB59F0}"/>
          </ac:spMkLst>
        </pc:spChg>
        <pc:spChg chg="del">
          <ac:chgData name="Bernardita Arce Escobar" userId="808c5c705895dcdb" providerId="Windows Live" clId="Web-{53DD5E3E-E3B8-4055-812B-7EB152DFFFC5}" dt="2021-04-03T03:11:42.667" v="75"/>
          <ac:spMkLst>
            <pc:docMk/>
            <pc:sldMk cId="2443574708" sldId="277"/>
            <ac:spMk id="3" creationId="{FDCEAC54-B9E3-4B25-8BE4-1EE3A615C0CE}"/>
          </ac:spMkLst>
        </pc:spChg>
        <pc:spChg chg="del">
          <ac:chgData name="Bernardita Arce Escobar" userId="808c5c705895dcdb" providerId="Windows Live" clId="Web-{53DD5E3E-E3B8-4055-812B-7EB152DFFFC5}" dt="2021-04-03T03:11:42.683" v="83"/>
          <ac:spMkLst>
            <pc:docMk/>
            <pc:sldMk cId="2443574708" sldId="277"/>
            <ac:spMk id="18" creationId="{CF7962FD-1E88-4584-8622-0CD4E2E820FB}"/>
          </ac:spMkLst>
        </pc:spChg>
        <pc:spChg chg="mod">
          <ac:chgData name="Bernardita Arce Escobar" userId="808c5c705895dcdb" providerId="Windows Live" clId="Web-{53DD5E3E-E3B8-4055-812B-7EB152DFFFC5}" dt="2021-04-03T03:11:35.729" v="74" actId="1076"/>
          <ac:spMkLst>
            <pc:docMk/>
            <pc:sldMk cId="2443574708" sldId="277"/>
            <ac:spMk id="20" creationId="{97CE1F79-2365-40E1-9AB7-9C519004C330}"/>
          </ac:spMkLst>
        </pc:spChg>
        <pc:spChg chg="del">
          <ac:chgData name="Bernardita Arce Escobar" userId="808c5c705895dcdb" providerId="Windows Live" clId="Web-{53DD5E3E-E3B8-4055-812B-7EB152DFFFC5}" dt="2021-04-03T03:11:42.683" v="82"/>
          <ac:spMkLst>
            <pc:docMk/>
            <pc:sldMk cId="2443574708" sldId="277"/>
            <ac:spMk id="21" creationId="{88DCCF5F-1A1B-4482-A641-45B6227C642A}"/>
          </ac:spMkLst>
        </pc:spChg>
        <pc:spChg chg="del">
          <ac:chgData name="Bernardita Arce Escobar" userId="808c5c705895dcdb" providerId="Windows Live" clId="Web-{53DD5E3E-E3B8-4055-812B-7EB152DFFFC5}" dt="2021-04-03T03:11:42.683" v="81"/>
          <ac:spMkLst>
            <pc:docMk/>
            <pc:sldMk cId="2443574708" sldId="277"/>
            <ac:spMk id="22" creationId="{31DC07FF-4719-4CAF-9C3F-17B10253B944}"/>
          </ac:spMkLst>
        </pc:spChg>
        <pc:spChg chg="del">
          <ac:chgData name="Bernardita Arce Escobar" userId="808c5c705895dcdb" providerId="Windows Live" clId="Web-{53DD5E3E-E3B8-4055-812B-7EB152DFFFC5}" dt="2021-04-03T03:11:42.683" v="80"/>
          <ac:spMkLst>
            <pc:docMk/>
            <pc:sldMk cId="2443574708" sldId="277"/>
            <ac:spMk id="23" creationId="{A66B5931-8EA2-4FCB-A29A-126B8343ABB1}"/>
          </ac:spMkLst>
        </pc:spChg>
        <pc:spChg chg="del">
          <ac:chgData name="Bernardita Arce Escobar" userId="808c5c705895dcdb" providerId="Windows Live" clId="Web-{53DD5E3E-E3B8-4055-812B-7EB152DFFFC5}" dt="2021-04-03T03:11:42.667" v="79"/>
          <ac:spMkLst>
            <pc:docMk/>
            <pc:sldMk cId="2443574708" sldId="277"/>
            <ac:spMk id="24" creationId="{A2A57CA1-34CE-4BF7-8C2E-11F836A93DD5}"/>
          </ac:spMkLst>
        </pc:spChg>
        <pc:spChg chg="del">
          <ac:chgData name="Bernardita Arce Escobar" userId="808c5c705895dcdb" providerId="Windows Live" clId="Web-{53DD5E3E-E3B8-4055-812B-7EB152DFFFC5}" dt="2021-04-03T03:11:42.667" v="78"/>
          <ac:spMkLst>
            <pc:docMk/>
            <pc:sldMk cId="2443574708" sldId="277"/>
            <ac:spMk id="25" creationId="{80D920CF-0016-415F-AEB6-3A91B442D7C4}"/>
          </ac:spMkLst>
        </pc:spChg>
        <pc:spChg chg="del">
          <ac:chgData name="Bernardita Arce Escobar" userId="808c5c705895dcdb" providerId="Windows Live" clId="Web-{53DD5E3E-E3B8-4055-812B-7EB152DFFFC5}" dt="2021-04-03T03:11:42.667" v="76"/>
          <ac:spMkLst>
            <pc:docMk/>
            <pc:sldMk cId="2443574708" sldId="277"/>
            <ac:spMk id="26" creationId="{68682D79-0FCA-45AB-A6DB-1307E0DD2172}"/>
          </ac:spMkLst>
        </pc:spChg>
        <pc:spChg chg="del">
          <ac:chgData name="Bernardita Arce Escobar" userId="808c5c705895dcdb" providerId="Windows Live" clId="Web-{53DD5E3E-E3B8-4055-812B-7EB152DFFFC5}" dt="2021-04-03T03:11:42.683" v="90"/>
          <ac:spMkLst>
            <pc:docMk/>
            <pc:sldMk cId="2443574708" sldId="277"/>
            <ac:spMk id="525" creationId="{5B60149E-89C9-4CFA-A413-857A0DDE203B}"/>
          </ac:spMkLst>
        </pc:spChg>
        <pc:spChg chg="del">
          <ac:chgData name="Bernardita Arce Escobar" userId="808c5c705895dcdb" providerId="Windows Live" clId="Web-{53DD5E3E-E3B8-4055-812B-7EB152DFFFC5}" dt="2021-04-03T03:11:42.683" v="89"/>
          <ac:spMkLst>
            <pc:docMk/>
            <pc:sldMk cId="2443574708" sldId="277"/>
            <ac:spMk id="526" creationId="{544D0485-FB68-4469-8381-D9508F75C418}"/>
          </ac:spMkLst>
        </pc:spChg>
        <pc:spChg chg="del">
          <ac:chgData name="Bernardita Arce Escobar" userId="808c5c705895dcdb" providerId="Windows Live" clId="Web-{53DD5E3E-E3B8-4055-812B-7EB152DFFFC5}" dt="2021-04-03T03:11:42.683" v="88"/>
          <ac:spMkLst>
            <pc:docMk/>
            <pc:sldMk cId="2443574708" sldId="277"/>
            <ac:spMk id="527" creationId="{6302710E-9AD4-47D9-99C0-FEF697A9A8FC}"/>
          </ac:spMkLst>
        </pc:spChg>
        <pc:spChg chg="del">
          <ac:chgData name="Bernardita Arce Escobar" userId="808c5c705895dcdb" providerId="Windows Live" clId="Web-{53DD5E3E-E3B8-4055-812B-7EB152DFFFC5}" dt="2021-04-03T03:11:42.683" v="87"/>
          <ac:spMkLst>
            <pc:docMk/>
            <pc:sldMk cId="2443574708" sldId="277"/>
            <ac:spMk id="528" creationId="{B0226BE2-F2FF-484B-B97E-A4095E736ACB}"/>
          </ac:spMkLst>
        </pc:spChg>
        <pc:spChg chg="del">
          <ac:chgData name="Bernardita Arce Escobar" userId="808c5c705895dcdb" providerId="Windows Live" clId="Web-{53DD5E3E-E3B8-4055-812B-7EB152DFFFC5}" dt="2021-04-03T03:11:42.683" v="86"/>
          <ac:spMkLst>
            <pc:docMk/>
            <pc:sldMk cId="2443574708" sldId="277"/>
            <ac:spMk id="532" creationId="{23B2AD7D-A6E0-471D-BBDB-D2ECC636854F}"/>
          </ac:spMkLst>
        </pc:spChg>
        <pc:spChg chg="del">
          <ac:chgData name="Bernardita Arce Escobar" userId="808c5c705895dcdb" providerId="Windows Live" clId="Web-{53DD5E3E-E3B8-4055-812B-7EB152DFFFC5}" dt="2021-04-03T03:11:42.683" v="85"/>
          <ac:spMkLst>
            <pc:docMk/>
            <pc:sldMk cId="2443574708" sldId="277"/>
            <ac:spMk id="536" creationId="{05766FEC-0600-421B-AF73-C68B679F294C}"/>
          </ac:spMkLst>
        </pc:spChg>
        <pc:spChg chg="del">
          <ac:chgData name="Bernardita Arce Escobar" userId="808c5c705895dcdb" providerId="Windows Live" clId="Web-{53DD5E3E-E3B8-4055-812B-7EB152DFFFC5}" dt="2021-04-03T03:11:42.683" v="84"/>
          <ac:spMkLst>
            <pc:docMk/>
            <pc:sldMk cId="2443574708" sldId="277"/>
            <ac:spMk id="537" creationId="{CC014CFA-DCD6-4215-8D1F-C42BF7CFA8D8}"/>
          </ac:spMkLst>
        </pc:spChg>
        <pc:picChg chg="del">
          <ac:chgData name="Bernardita Arce Escobar" userId="808c5c705895dcdb" providerId="Windows Live" clId="Web-{53DD5E3E-E3B8-4055-812B-7EB152DFFFC5}" dt="2021-04-03T03:06:37.380" v="23"/>
          <ac:picMkLst>
            <pc:docMk/>
            <pc:sldMk cId="2443574708" sldId="277"/>
            <ac:picMk id="19" creationId="{CB4C6B7D-1437-4F9D-ABD0-BCC0A9C88D7D}"/>
          </ac:picMkLst>
        </pc:picChg>
      </pc:sldChg>
      <pc:sldChg chg="delSp del">
        <pc:chgData name="Bernardita Arce Escobar" userId="808c5c705895dcdb" providerId="Windows Live" clId="Web-{53DD5E3E-E3B8-4055-812B-7EB152DFFFC5}" dt="2021-04-03T03:10:45.119" v="56"/>
        <pc:sldMkLst>
          <pc:docMk/>
          <pc:sldMk cId="3202754073" sldId="278"/>
        </pc:sldMkLst>
        <pc:spChg chg="del">
          <ac:chgData name="Bernardita Arce Escobar" userId="808c5c705895dcdb" providerId="Windows Live" clId="Web-{53DD5E3E-E3B8-4055-812B-7EB152DFFFC5}" dt="2021-04-03T03:10:08.056" v="41"/>
          <ac:spMkLst>
            <pc:docMk/>
            <pc:sldMk cId="3202754073" sldId="278"/>
            <ac:spMk id="15" creationId="{AC8EE9B7-3DCA-4BD6-9503-B6A2C1DEC23F}"/>
          </ac:spMkLst>
        </pc:spChg>
        <pc:spChg chg="del">
          <ac:chgData name="Bernardita Arce Escobar" userId="808c5c705895dcdb" providerId="Windows Live" clId="Web-{53DD5E3E-E3B8-4055-812B-7EB152DFFFC5}" dt="2021-04-03T03:10:08.056" v="40"/>
          <ac:spMkLst>
            <pc:docMk/>
            <pc:sldMk cId="3202754073" sldId="278"/>
            <ac:spMk id="16" creationId="{D859A13E-A385-4899-9BFD-1B140EE1A3D1}"/>
          </ac:spMkLst>
        </pc:spChg>
        <pc:spChg chg="del">
          <ac:chgData name="Bernardita Arce Escobar" userId="808c5c705895dcdb" providerId="Windows Live" clId="Web-{53DD5E3E-E3B8-4055-812B-7EB152DFFFC5}" dt="2021-04-03T03:10:08.056" v="39"/>
          <ac:spMkLst>
            <pc:docMk/>
            <pc:sldMk cId="3202754073" sldId="278"/>
            <ac:spMk id="17" creationId="{5C661A45-8D3B-4A3C-B594-9A60E70E12E4}"/>
          </ac:spMkLst>
        </pc:spChg>
        <pc:spChg chg="del">
          <ac:chgData name="Bernardita Arce Escobar" userId="808c5c705895dcdb" providerId="Windows Live" clId="Web-{53DD5E3E-E3B8-4055-812B-7EB152DFFFC5}" dt="2021-04-03T03:10:08.056" v="45"/>
          <ac:spMkLst>
            <pc:docMk/>
            <pc:sldMk cId="3202754073" sldId="278"/>
            <ac:spMk id="528" creationId="{B0226BE2-F2FF-484B-B97E-A4095E736ACB}"/>
          </ac:spMkLst>
        </pc:spChg>
        <pc:spChg chg="del">
          <ac:chgData name="Bernardita Arce Escobar" userId="808c5c705895dcdb" providerId="Windows Live" clId="Web-{53DD5E3E-E3B8-4055-812B-7EB152DFFFC5}" dt="2021-04-03T03:10:08.056" v="44"/>
          <ac:spMkLst>
            <pc:docMk/>
            <pc:sldMk cId="3202754073" sldId="278"/>
            <ac:spMk id="532" creationId="{23B2AD7D-A6E0-471D-BBDB-D2ECC636854F}"/>
          </ac:spMkLst>
        </pc:spChg>
        <pc:spChg chg="del">
          <ac:chgData name="Bernardita Arce Escobar" userId="808c5c705895dcdb" providerId="Windows Live" clId="Web-{53DD5E3E-E3B8-4055-812B-7EB152DFFFC5}" dt="2021-04-03T03:10:08.056" v="43"/>
          <ac:spMkLst>
            <pc:docMk/>
            <pc:sldMk cId="3202754073" sldId="278"/>
            <ac:spMk id="536" creationId="{05766FEC-0600-421B-AF73-C68B679F294C}"/>
          </ac:spMkLst>
        </pc:spChg>
        <pc:spChg chg="del">
          <ac:chgData name="Bernardita Arce Escobar" userId="808c5c705895dcdb" providerId="Windows Live" clId="Web-{53DD5E3E-E3B8-4055-812B-7EB152DFFFC5}" dt="2021-04-03T03:10:08.056" v="42"/>
          <ac:spMkLst>
            <pc:docMk/>
            <pc:sldMk cId="3202754073" sldId="278"/>
            <ac:spMk id="537" creationId="{CC014CFA-DCD6-4215-8D1F-C42BF7CFA8D8}"/>
          </ac:spMkLst>
        </pc:spChg>
        <pc:picChg chg="del">
          <ac:chgData name="Bernardita Arce Escobar" userId="808c5c705895dcdb" providerId="Windows Live" clId="Web-{53DD5E3E-E3B8-4055-812B-7EB152DFFFC5}" dt="2021-04-03T03:06:35.145" v="22"/>
          <ac:picMkLst>
            <pc:docMk/>
            <pc:sldMk cId="3202754073" sldId="278"/>
            <ac:picMk id="19" creationId="{CB4C6B7D-1437-4F9D-ABD0-BCC0A9C88D7D}"/>
          </ac:picMkLst>
        </pc:picChg>
      </pc:sldChg>
      <pc:sldChg chg="addSp delSp modSp add delAnim">
        <pc:chgData name="Bernardita Arce Escobar" userId="808c5c705895dcdb" providerId="Windows Live" clId="Web-{53DD5E3E-E3B8-4055-812B-7EB152DFFFC5}" dt="2021-04-03T03:04:25.752" v="3"/>
        <pc:sldMkLst>
          <pc:docMk/>
          <pc:sldMk cId="152779845" sldId="279"/>
        </pc:sldMkLst>
        <pc:spChg chg="del">
          <ac:chgData name="Bernardita Arce Escobar" userId="808c5c705895dcdb" providerId="Windows Live" clId="Web-{53DD5E3E-E3B8-4055-812B-7EB152DFFFC5}" dt="2021-04-03T03:04:20.361" v="2"/>
          <ac:spMkLst>
            <pc:docMk/>
            <pc:sldMk cId="152779845" sldId="279"/>
            <ac:spMk id="3" creationId="{00000000-0000-0000-0000-000000000000}"/>
          </ac:spMkLst>
        </pc:spChg>
        <pc:spChg chg="add del mod">
          <ac:chgData name="Bernardita Arce Escobar" userId="808c5c705895dcdb" providerId="Windows Live" clId="Web-{53DD5E3E-E3B8-4055-812B-7EB152DFFFC5}" dt="2021-04-03T03:04:25.752" v="3"/>
          <ac:spMkLst>
            <pc:docMk/>
            <pc:sldMk cId="152779845" sldId="279"/>
            <ac:spMk id="5" creationId="{1E7D9630-67B8-4118-838C-625F5CCEB820}"/>
          </ac:spMkLst>
        </pc:spChg>
      </pc:sldChg>
      <pc:sldChg chg="addSp delSp modSp add delAnim">
        <pc:chgData name="Bernardita Arce Escobar" userId="808c5c705895dcdb" providerId="Windows Live" clId="Web-{53DD5E3E-E3B8-4055-812B-7EB152DFFFC5}" dt="2021-04-03T03:04:35.174" v="5"/>
        <pc:sldMkLst>
          <pc:docMk/>
          <pc:sldMk cId="1921552574" sldId="280"/>
        </pc:sldMkLst>
        <pc:spChg chg="del">
          <ac:chgData name="Bernardita Arce Escobar" userId="808c5c705895dcdb" providerId="Windows Live" clId="Web-{53DD5E3E-E3B8-4055-812B-7EB152DFFFC5}" dt="2021-04-03T03:04:32.408" v="4"/>
          <ac:spMkLst>
            <pc:docMk/>
            <pc:sldMk cId="1921552574" sldId="280"/>
            <ac:spMk id="3" creationId="{00000000-0000-0000-0000-000000000000}"/>
          </ac:spMkLst>
        </pc:spChg>
        <pc:spChg chg="add del mod">
          <ac:chgData name="Bernardita Arce Escobar" userId="808c5c705895dcdb" providerId="Windows Live" clId="Web-{53DD5E3E-E3B8-4055-812B-7EB152DFFFC5}" dt="2021-04-03T03:04:35.174" v="5"/>
          <ac:spMkLst>
            <pc:docMk/>
            <pc:sldMk cId="1921552574" sldId="280"/>
            <ac:spMk id="5" creationId="{2F7378B5-696D-4310-878C-B33C008CAF4C}"/>
          </ac:spMkLst>
        </pc:spChg>
      </pc:sldChg>
      <pc:sldChg chg="addSp delSp modSp add addAnim">
        <pc:chgData name="Bernardita Arce Escobar" userId="808c5c705895dcdb" providerId="Windows Live" clId="Web-{53DD5E3E-E3B8-4055-812B-7EB152DFFFC5}" dt="2021-04-03T03:06:20.957" v="19" actId="1076"/>
        <pc:sldMkLst>
          <pc:docMk/>
          <pc:sldMk cId="162541012" sldId="281"/>
        </pc:sldMkLst>
        <pc:spChg chg="add mod">
          <ac:chgData name="Bernardita Arce Escobar" userId="808c5c705895dcdb" providerId="Windows Live" clId="Web-{53DD5E3E-E3B8-4055-812B-7EB152DFFFC5}" dt="2021-04-03T03:06:17.817" v="18" actId="1076"/>
          <ac:spMkLst>
            <pc:docMk/>
            <pc:sldMk cId="162541012" sldId="281"/>
            <ac:spMk id="6" creationId="{B507AC1B-AA81-471D-80F6-960D5BC689B2}"/>
          </ac:spMkLst>
        </pc:spChg>
        <pc:spChg chg="add mod">
          <ac:chgData name="Bernardita Arce Escobar" userId="808c5c705895dcdb" providerId="Windows Live" clId="Web-{53DD5E3E-E3B8-4055-812B-7EB152DFFFC5}" dt="2021-04-03T03:06:20.957" v="19" actId="1076"/>
          <ac:spMkLst>
            <pc:docMk/>
            <pc:sldMk cId="162541012" sldId="281"/>
            <ac:spMk id="7" creationId="{99D35675-AB63-4319-9B6A-8A56DA9C1364}"/>
          </ac:spMkLst>
        </pc:spChg>
        <pc:spChg chg="del mod">
          <ac:chgData name="Bernardita Arce Escobar" userId="808c5c705895dcdb" providerId="Windows Live" clId="Web-{53DD5E3E-E3B8-4055-812B-7EB152DFFFC5}" dt="2021-04-03T03:06:06.176" v="14"/>
          <ac:spMkLst>
            <pc:docMk/>
            <pc:sldMk cId="162541012" sldId="281"/>
            <ac:spMk id="24" creationId="{6D1DBAAD-E03A-4F0B-84EB-8982162706C8}"/>
          </ac:spMkLst>
        </pc:spChg>
        <pc:spChg chg="del">
          <ac:chgData name="Bernardita Arce Escobar" userId="808c5c705895dcdb" providerId="Windows Live" clId="Web-{53DD5E3E-E3B8-4055-812B-7EB152DFFFC5}" dt="2021-04-03T03:05:55.019" v="12"/>
          <ac:spMkLst>
            <pc:docMk/>
            <pc:sldMk cId="162541012" sldId="281"/>
            <ac:spMk id="26" creationId="{A308CB01-377E-4C68-A7FC-CBCD6BA6D50E}"/>
          </ac:spMkLst>
        </pc:spChg>
        <pc:spChg chg="del">
          <ac:chgData name="Bernardita Arce Escobar" userId="808c5c705895dcdb" providerId="Windows Live" clId="Web-{53DD5E3E-E3B8-4055-812B-7EB152DFFFC5}" dt="2021-04-03T03:05:55.019" v="11"/>
          <ac:spMkLst>
            <pc:docMk/>
            <pc:sldMk cId="162541012" sldId="281"/>
            <ac:spMk id="27" creationId="{DB144A1D-76F6-40E1-97B4-94AEA5B2672A}"/>
          </ac:spMkLst>
        </pc:spChg>
        <pc:spChg chg="del">
          <ac:chgData name="Bernardita Arce Escobar" userId="808c5c705895dcdb" providerId="Windows Live" clId="Web-{53DD5E3E-E3B8-4055-812B-7EB152DFFFC5}" dt="2021-04-03T03:05:55.019" v="10"/>
          <ac:spMkLst>
            <pc:docMk/>
            <pc:sldMk cId="162541012" sldId="281"/>
            <ac:spMk id="28" creationId="{590E4954-39D8-43B7-9ADD-F4C044E6848F}"/>
          </ac:spMkLst>
        </pc:spChg>
        <pc:graphicFrameChg chg="del">
          <ac:chgData name="Bernardita Arce Escobar" userId="808c5c705895dcdb" providerId="Windows Live" clId="Web-{53DD5E3E-E3B8-4055-812B-7EB152DFFFC5}" dt="2021-04-03T03:05:50.582" v="9"/>
          <ac:graphicFrameMkLst>
            <pc:docMk/>
            <pc:sldMk cId="162541012" sldId="281"/>
            <ac:graphicFrameMk id="25" creationId="{AD6B6F58-F536-420A-AA0A-F998C70DAB92}"/>
          </ac:graphicFrameMkLst>
        </pc:graphicFrameChg>
      </pc:sldChg>
      <pc:sldChg chg="addSp delSp modSp add replId">
        <pc:chgData name="Bernardita Arce Escobar" userId="808c5c705895dcdb" providerId="Windows Live" clId="Web-{53DD5E3E-E3B8-4055-812B-7EB152DFFFC5}" dt="2021-04-03T03:12:47.903" v="111"/>
        <pc:sldMkLst>
          <pc:docMk/>
          <pc:sldMk cId="1005981125" sldId="282"/>
        </pc:sldMkLst>
        <pc:spChg chg="del mod">
          <ac:chgData name="Bernardita Arce Escobar" userId="808c5c705895dcdb" providerId="Windows Live" clId="Web-{53DD5E3E-E3B8-4055-812B-7EB152DFFFC5}" dt="2021-04-03T03:10:13.884" v="47"/>
          <ac:spMkLst>
            <pc:docMk/>
            <pc:sldMk cId="1005981125" sldId="282"/>
            <ac:spMk id="2" creationId="{D7E46D91-35CD-4065-AA6A-7A707C9C0415}"/>
          </ac:spMkLst>
        </pc:spChg>
        <pc:spChg chg="add mod">
          <ac:chgData name="Bernardita Arce Escobar" userId="808c5c705895dcdb" providerId="Windows Live" clId="Web-{53DD5E3E-E3B8-4055-812B-7EB152DFFFC5}" dt="2021-04-03T03:11:11.026" v="65" actId="1076"/>
          <ac:spMkLst>
            <pc:docMk/>
            <pc:sldMk cId="1005981125" sldId="282"/>
            <ac:spMk id="5" creationId="{098B856A-A3A0-4E8F-B4B9-E9DC79BCA75B}"/>
          </ac:spMkLst>
        </pc:spChg>
        <pc:spChg chg="add mod">
          <ac:chgData name="Bernardita Arce Escobar" userId="808c5c705895dcdb" providerId="Windows Live" clId="Web-{53DD5E3E-E3B8-4055-812B-7EB152DFFFC5}" dt="2021-04-03T03:11:11.026" v="66" actId="1076"/>
          <ac:spMkLst>
            <pc:docMk/>
            <pc:sldMk cId="1005981125" sldId="282"/>
            <ac:spMk id="7" creationId="{260F3FBB-5665-4927-BC2A-0ED859D6995A}"/>
          </ac:spMkLst>
        </pc:spChg>
        <pc:spChg chg="add mod">
          <ac:chgData name="Bernardita Arce Escobar" userId="808c5c705895dcdb" providerId="Windows Live" clId="Web-{53DD5E3E-E3B8-4055-812B-7EB152DFFFC5}" dt="2021-04-03T03:11:11.026" v="67" actId="1076"/>
          <ac:spMkLst>
            <pc:docMk/>
            <pc:sldMk cId="1005981125" sldId="282"/>
            <ac:spMk id="8" creationId="{A686BBBC-8A15-458F-AB39-8EEB43694C75}"/>
          </ac:spMkLst>
        </pc:spChg>
        <pc:spChg chg="add mod">
          <ac:chgData name="Bernardita Arce Escobar" userId="808c5c705895dcdb" providerId="Windows Live" clId="Web-{53DD5E3E-E3B8-4055-812B-7EB152DFFFC5}" dt="2021-04-03T03:11:15.526" v="71" actId="14100"/>
          <ac:spMkLst>
            <pc:docMk/>
            <pc:sldMk cId="1005981125" sldId="282"/>
            <ac:spMk id="9" creationId="{808D361C-279C-44AE-BC35-18E0C7150138}"/>
          </ac:spMkLst>
        </pc:spChg>
        <pc:spChg chg="add mod">
          <ac:chgData name="Bernardita Arce Escobar" userId="808c5c705895dcdb" providerId="Windows Live" clId="Web-{53DD5E3E-E3B8-4055-812B-7EB152DFFFC5}" dt="2021-04-03T03:12:43.809" v="109"/>
          <ac:spMkLst>
            <pc:docMk/>
            <pc:sldMk cId="1005981125" sldId="282"/>
            <ac:spMk id="10" creationId="{F7981832-9D97-41BE-A9AB-60925A1A8134}"/>
          </ac:spMkLst>
        </pc:spChg>
        <pc:spChg chg="add mod">
          <ac:chgData name="Bernardita Arce Escobar" userId="808c5c705895dcdb" providerId="Windows Live" clId="Web-{53DD5E3E-E3B8-4055-812B-7EB152DFFFC5}" dt="2021-04-03T03:12:46.153" v="110"/>
          <ac:spMkLst>
            <pc:docMk/>
            <pc:sldMk cId="1005981125" sldId="282"/>
            <ac:spMk id="11" creationId="{F616C904-B0B4-4217-BC1A-BC5B12E286D9}"/>
          </ac:spMkLst>
        </pc:spChg>
        <pc:spChg chg="add mod">
          <ac:chgData name="Bernardita Arce Escobar" userId="808c5c705895dcdb" providerId="Windows Live" clId="Web-{53DD5E3E-E3B8-4055-812B-7EB152DFFFC5}" dt="2021-04-03T03:12:47.903" v="111"/>
          <ac:spMkLst>
            <pc:docMk/>
            <pc:sldMk cId="1005981125" sldId="282"/>
            <ac:spMk id="12" creationId="{F8A81FA8-6FA3-4440-8211-A41FDB426957}"/>
          </ac:spMkLst>
        </pc:spChg>
      </pc:sldChg>
      <pc:sldChg chg="addSp delSp modSp add replId">
        <pc:chgData name="Bernardita Arce Escobar" userId="808c5c705895dcdb" providerId="Windows Live" clId="Web-{53DD5E3E-E3B8-4055-812B-7EB152DFFFC5}" dt="2021-04-03T03:12:04.824" v="107"/>
        <pc:sldMkLst>
          <pc:docMk/>
          <pc:sldMk cId="3855728023" sldId="283"/>
        </pc:sldMkLst>
        <pc:spChg chg="del">
          <ac:chgData name="Bernardita Arce Escobar" userId="808c5c705895dcdb" providerId="Windows Live" clId="Web-{53DD5E3E-E3B8-4055-812B-7EB152DFFFC5}" dt="2021-04-03T03:11:31.307" v="72"/>
          <ac:spMkLst>
            <pc:docMk/>
            <pc:sldMk cId="3855728023" sldId="283"/>
            <ac:spMk id="2" creationId="{D7E46D91-35CD-4065-AA6A-7A707C9C0415}"/>
          </ac:spMkLst>
        </pc:spChg>
        <pc:spChg chg="add mod">
          <ac:chgData name="Bernardita Arce Escobar" userId="808c5c705895dcdb" providerId="Windows Live" clId="Web-{53DD5E3E-E3B8-4055-812B-7EB152DFFFC5}" dt="2021-04-03T03:11:55.995" v="92"/>
          <ac:spMkLst>
            <pc:docMk/>
            <pc:sldMk cId="3855728023" sldId="283"/>
            <ac:spMk id="5" creationId="{C8F22C62-8E06-4CAD-8748-284A88F1FBA3}"/>
          </ac:spMkLst>
        </pc:spChg>
        <pc:spChg chg="add mod">
          <ac:chgData name="Bernardita Arce Escobar" userId="808c5c705895dcdb" providerId="Windows Live" clId="Web-{53DD5E3E-E3B8-4055-812B-7EB152DFFFC5}" dt="2021-04-03T03:11:55.995" v="93"/>
          <ac:spMkLst>
            <pc:docMk/>
            <pc:sldMk cId="3855728023" sldId="283"/>
            <ac:spMk id="7" creationId="{32487CB1-48E1-4B97-B490-8C316D8CA8B3}"/>
          </ac:spMkLst>
        </pc:spChg>
        <pc:spChg chg="add mod">
          <ac:chgData name="Bernardita Arce Escobar" userId="808c5c705895dcdb" providerId="Windows Live" clId="Web-{53DD5E3E-E3B8-4055-812B-7EB152DFFFC5}" dt="2021-04-03T03:11:56.011" v="94"/>
          <ac:spMkLst>
            <pc:docMk/>
            <pc:sldMk cId="3855728023" sldId="283"/>
            <ac:spMk id="8" creationId="{6607DCA2-0C39-4EF7-8C7D-B925717C4928}"/>
          </ac:spMkLst>
        </pc:spChg>
        <pc:spChg chg="add mod">
          <ac:chgData name="Bernardita Arce Escobar" userId="808c5c705895dcdb" providerId="Windows Live" clId="Web-{53DD5E3E-E3B8-4055-812B-7EB152DFFFC5}" dt="2021-04-03T03:11:56.027" v="95"/>
          <ac:spMkLst>
            <pc:docMk/>
            <pc:sldMk cId="3855728023" sldId="283"/>
            <ac:spMk id="9" creationId="{50C1E990-87C6-4C4C-949A-2328C7AE03BF}"/>
          </ac:spMkLst>
        </pc:spChg>
        <pc:spChg chg="add mod">
          <ac:chgData name="Bernardita Arce Escobar" userId="808c5c705895dcdb" providerId="Windows Live" clId="Web-{53DD5E3E-E3B8-4055-812B-7EB152DFFFC5}" dt="2021-04-03T03:11:56.027" v="96"/>
          <ac:spMkLst>
            <pc:docMk/>
            <pc:sldMk cId="3855728023" sldId="283"/>
            <ac:spMk id="10" creationId="{D4E4A71D-17C2-4D49-B873-57006F581177}"/>
          </ac:spMkLst>
        </pc:spChg>
        <pc:spChg chg="add mod">
          <ac:chgData name="Bernardita Arce Escobar" userId="808c5c705895dcdb" providerId="Windows Live" clId="Web-{53DD5E3E-E3B8-4055-812B-7EB152DFFFC5}" dt="2021-04-03T03:11:56.042" v="97"/>
          <ac:spMkLst>
            <pc:docMk/>
            <pc:sldMk cId="3855728023" sldId="283"/>
            <ac:spMk id="11" creationId="{734F9B2F-D758-4CDE-AE76-4E335A7331F3}"/>
          </ac:spMkLst>
        </pc:spChg>
        <pc:spChg chg="add mod">
          <ac:chgData name="Bernardita Arce Escobar" userId="808c5c705895dcdb" providerId="Windows Live" clId="Web-{53DD5E3E-E3B8-4055-812B-7EB152DFFFC5}" dt="2021-04-03T03:11:56.058" v="98"/>
          <ac:spMkLst>
            <pc:docMk/>
            <pc:sldMk cId="3855728023" sldId="283"/>
            <ac:spMk id="12" creationId="{910D8A24-2DA0-4EA4-B490-A7728DB47987}"/>
          </ac:spMkLst>
        </pc:spChg>
        <pc:spChg chg="add mod">
          <ac:chgData name="Bernardita Arce Escobar" userId="808c5c705895dcdb" providerId="Windows Live" clId="Web-{53DD5E3E-E3B8-4055-812B-7EB152DFFFC5}" dt="2021-04-03T03:11:56.073" v="99"/>
          <ac:spMkLst>
            <pc:docMk/>
            <pc:sldMk cId="3855728023" sldId="283"/>
            <ac:spMk id="13" creationId="{98436198-9D5D-47C0-86C1-EAAB1BA062C4}"/>
          </ac:spMkLst>
        </pc:spChg>
        <pc:spChg chg="add mod">
          <ac:chgData name="Bernardita Arce Escobar" userId="808c5c705895dcdb" providerId="Windows Live" clId="Web-{53DD5E3E-E3B8-4055-812B-7EB152DFFFC5}" dt="2021-04-03T03:11:56.073" v="100"/>
          <ac:spMkLst>
            <pc:docMk/>
            <pc:sldMk cId="3855728023" sldId="283"/>
            <ac:spMk id="14" creationId="{1893B194-3191-4D74-9160-9EB50A2DC86D}"/>
          </ac:spMkLst>
        </pc:spChg>
        <pc:spChg chg="add mod">
          <ac:chgData name="Bernardita Arce Escobar" userId="808c5c705895dcdb" providerId="Windows Live" clId="Web-{53DD5E3E-E3B8-4055-812B-7EB152DFFFC5}" dt="2021-04-03T03:11:56.089" v="101"/>
          <ac:spMkLst>
            <pc:docMk/>
            <pc:sldMk cId="3855728023" sldId="283"/>
            <ac:spMk id="15" creationId="{6B7089EB-B8BC-4DD8-8372-D649B6531EA0}"/>
          </ac:spMkLst>
        </pc:spChg>
        <pc:spChg chg="add mod">
          <ac:chgData name="Bernardita Arce Escobar" userId="808c5c705895dcdb" providerId="Windows Live" clId="Web-{53DD5E3E-E3B8-4055-812B-7EB152DFFFC5}" dt="2021-04-03T03:11:56.105" v="102"/>
          <ac:spMkLst>
            <pc:docMk/>
            <pc:sldMk cId="3855728023" sldId="283"/>
            <ac:spMk id="16" creationId="{2F37266E-E838-4A97-8FC4-5FD546F2CD1F}"/>
          </ac:spMkLst>
        </pc:spChg>
        <pc:spChg chg="add mod">
          <ac:chgData name="Bernardita Arce Escobar" userId="808c5c705895dcdb" providerId="Windows Live" clId="Web-{53DD5E3E-E3B8-4055-812B-7EB152DFFFC5}" dt="2021-04-03T03:11:56.120" v="103"/>
          <ac:spMkLst>
            <pc:docMk/>
            <pc:sldMk cId="3855728023" sldId="283"/>
            <ac:spMk id="17" creationId="{531E99FF-5D1B-4325-80EB-4D64FBE69DA4}"/>
          </ac:spMkLst>
        </pc:spChg>
        <pc:spChg chg="add mod">
          <ac:chgData name="Bernardita Arce Escobar" userId="808c5c705895dcdb" providerId="Windows Live" clId="Web-{53DD5E3E-E3B8-4055-812B-7EB152DFFFC5}" dt="2021-04-03T03:11:56.120" v="104"/>
          <ac:spMkLst>
            <pc:docMk/>
            <pc:sldMk cId="3855728023" sldId="283"/>
            <ac:spMk id="18" creationId="{3BF77422-44EA-4DED-9116-8E5740913976}"/>
          </ac:spMkLst>
        </pc:spChg>
        <pc:spChg chg="add">
          <ac:chgData name="Bernardita Arce Escobar" userId="808c5c705895dcdb" providerId="Windows Live" clId="Web-{53DD5E3E-E3B8-4055-812B-7EB152DFFFC5}" dt="2021-04-03T03:11:45.526" v="91"/>
          <ac:spMkLst>
            <pc:docMk/>
            <pc:sldMk cId="3855728023" sldId="283"/>
            <ac:spMk id="19" creationId="{6C8E647B-0D80-4C8D-8C54-ADF748B52C2E}"/>
          </ac:spMkLst>
        </pc:spChg>
        <pc:spChg chg="add">
          <ac:chgData name="Bernardita Arce Escobar" userId="808c5c705895dcdb" providerId="Windows Live" clId="Web-{53DD5E3E-E3B8-4055-812B-7EB152DFFFC5}" dt="2021-04-03T03:11:45.526" v="91"/>
          <ac:spMkLst>
            <pc:docMk/>
            <pc:sldMk cId="3855728023" sldId="283"/>
            <ac:spMk id="21" creationId="{23BAA24C-6694-435B-9102-08036768A138}"/>
          </ac:spMkLst>
        </pc:spChg>
        <pc:spChg chg="add mod">
          <ac:chgData name="Bernardita Arce Escobar" userId="808c5c705895dcdb" providerId="Windows Live" clId="Web-{53DD5E3E-E3B8-4055-812B-7EB152DFFFC5}" dt="2021-04-03T03:12:04.824" v="107"/>
          <ac:spMkLst>
            <pc:docMk/>
            <pc:sldMk cId="3855728023" sldId="283"/>
            <ac:spMk id="22" creationId="{DF08F0C6-251D-4ECE-84F2-7207F39C621F}"/>
          </ac:spMkLst>
        </pc:spChg>
      </pc:sldChg>
    </pc:docChg>
  </pc:docChgLst>
  <pc:docChgLst>
    <pc:chgData name="Bernardita Arce Escobar" userId="808c5c705895dcdb" providerId="Windows Live" clId="Web-{3001BD69-948F-449A-A034-57876299E5BF}"/>
    <pc:docChg chg="modSld">
      <pc:chgData name="Bernardita Arce Escobar" userId="808c5c705895dcdb" providerId="Windows Live" clId="Web-{3001BD69-948F-449A-A034-57876299E5BF}" dt="2021-03-29T21:15:04.521" v="27" actId="20577"/>
      <pc:docMkLst>
        <pc:docMk/>
      </pc:docMkLst>
      <pc:sldChg chg="modSp">
        <pc:chgData name="Bernardita Arce Escobar" userId="808c5c705895dcdb" providerId="Windows Live" clId="Web-{3001BD69-948F-449A-A034-57876299E5BF}" dt="2021-03-29T21:15:04.521" v="27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3001BD69-948F-449A-A034-57876299E5BF}" dt="2021-03-29T21:15:04.521" v="27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91B197B1-3932-40CA-9730-00531D3F81FD}"/>
    <pc:docChg chg="modSld">
      <pc:chgData name="Bernardita Arce Escobar" userId="808c5c705895dcdb" providerId="Windows Live" clId="Web-{91B197B1-3932-40CA-9730-00531D3F81FD}" dt="2021-03-30T15:21:48.475" v="2" actId="20577"/>
      <pc:docMkLst>
        <pc:docMk/>
      </pc:docMkLst>
      <pc:sldChg chg="modSp">
        <pc:chgData name="Bernardita Arce Escobar" userId="808c5c705895dcdb" providerId="Windows Live" clId="Web-{91B197B1-3932-40CA-9730-00531D3F81FD}" dt="2021-03-30T15:21:48.475" v="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91B197B1-3932-40CA-9730-00531D3F81FD}" dt="2021-03-30T15:21:48.475" v="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5277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276491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INTRODUCCIÓN Y CONFIGURACIÓN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16254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rgbClr val="FFFFFF"/>
                </a:solidFill>
                <a:ea typeface="+mn-lt"/>
                <a:cs typeface="+mn-lt"/>
              </a:rPr>
              <a:t>Realice las siguientes acciones:</a:t>
            </a:r>
            <a:endParaRPr lang="es-ES" dirty="0">
              <a:solidFill>
                <a:srgbClr val="FFFFFF"/>
              </a:solidFill>
            </a:endParaRPr>
          </a:p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rgbClr val="FFFFFF"/>
                </a:solidFill>
                <a:ea typeface="+mn-lt"/>
                <a:cs typeface="+mn-lt"/>
              </a:rPr>
              <a:t>1. Cree al menos 2 asignaturas de su interés, o dentro de su desempeño como docente.  </a:t>
            </a:r>
            <a:endParaRPr lang="es-ES" dirty="0">
              <a:solidFill>
                <a:srgbClr val="FFFFFF"/>
              </a:solidFill>
              <a:cs typeface="Calibri" panose="020F0502020204030204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rgbClr val="FFFFFF"/>
                </a:solidFill>
                <a:ea typeface="+mn-lt"/>
                <a:cs typeface="+mn-lt"/>
              </a:rPr>
              <a:t>2. Envíe un mensaje al estudiantado, informando acerca del inicio de las clases.</a:t>
            </a:r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rgbClr val="FFFFFF"/>
                </a:solidFill>
                <a:ea typeface="+mn-lt"/>
                <a:cs typeface="+mn-lt"/>
              </a:rPr>
              <a:t>3. Envíe su entregable al/la relator/a.</a:t>
            </a:r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867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005981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72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921552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1237</cp:revision>
  <dcterms:created xsi:type="dcterms:W3CDTF">2021-03-24T01:10:47Z</dcterms:created>
  <dcterms:modified xsi:type="dcterms:W3CDTF">2021-04-03T03:12:54Z</dcterms:modified>
</cp:coreProperties>
</file>