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1" r:id="rId3"/>
    <p:sldId id="284" r:id="rId4"/>
    <p:sldId id="283" r:id="rId5"/>
    <p:sldId id="282" r:id="rId6"/>
    <p:sldId id="28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7B830-2D43-4DC3-AEC6-A964DF2404D9}" v="21" dt="2021-03-29T21:08:10.671"/>
    <p1510:client id="{3E6E65BA-90B7-4658-93AD-DE321AB287B0}" v="222" dt="2021-03-29T20:23:27.683"/>
    <p1510:client id="{43B84AE9-FE16-4CCE-8C1B-DCA9DE2DFBC7}" v="659" dt="2021-03-29T12:38:11.687"/>
    <p1510:client id="{4B73BAF0-EADC-4AE9-A0F7-FBA9492A8272}" v="196" dt="2021-03-29T20:43:37.628"/>
    <p1510:client id="{5F2ECB9B-9BE0-4391-B16B-6F3A3E12B0AC}" v="15" dt="2021-03-30T17:12:33.471"/>
    <p1510:client id="{6434DA02-D8ED-45E2-B93E-F0D589579CC1}" v="346" dt="2021-03-29T14:52:30.983"/>
    <p1510:client id="{6E4C8160-71B4-4DA8-B282-BB730D6DA5B1}" v="337" dt="2021-03-29T13:21:32.863"/>
    <p1510:client id="{737BCAE7-64B6-45D3-8B03-D35BD69F7DAF}" v="4" dt="2021-03-30T15:29:11.492"/>
    <p1510:client id="{786CE3A4-22A9-4D61-9B9D-BDFC66CC5CD3}" v="257" dt="2021-03-29T19:40:23.382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0C389DD-2B8C-483D-972A-00641FCFC707}" v="12" dt="2021-03-29T16:21:58.329"/>
    <p1510:client id="{E24932C0-68FE-42BC-A144-C964FE0C5FBC}" v="2" dt="2021-03-29T12:48:36.942"/>
    <p1510:client id="{EAC63300-34D9-4FC7-9B16-93590F6049CF}" v="30" dt="2021-04-03T03:21:01.468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1257B830-2D43-4DC3-AEC6-A964DF2404D9}"/>
    <pc:docChg chg="modSld">
      <pc:chgData name="Bernardita Arce Escobar" userId="808c5c705895dcdb" providerId="Windows Live" clId="Web-{1257B830-2D43-4DC3-AEC6-A964DF2404D9}" dt="2021-03-29T21:08:06.374" v="19" actId="20577"/>
      <pc:docMkLst>
        <pc:docMk/>
      </pc:docMkLst>
      <pc:sldChg chg="modSp">
        <pc:chgData name="Bernardita Arce Escobar" userId="808c5c705895dcdb" providerId="Windows Live" clId="Web-{1257B830-2D43-4DC3-AEC6-A964DF2404D9}" dt="2021-03-29T21:08:06.374" v="19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1257B830-2D43-4DC3-AEC6-A964DF2404D9}" dt="2021-03-29T21:08:06.374" v="19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EAC63300-34D9-4FC7-9B16-93590F6049CF}"/>
    <pc:docChg chg="addSld delSld modSld">
      <pc:chgData name="Bernardita Arce Escobar" userId="808c5c705895dcdb" providerId="Windows Live" clId="Web-{EAC63300-34D9-4FC7-9B16-93590F6049CF}" dt="2021-04-03T03:20:59.796" v="24" actId="20577"/>
      <pc:docMkLst>
        <pc:docMk/>
      </pc:docMkLst>
      <pc:sldChg chg="del">
        <pc:chgData name="Bernardita Arce Escobar" userId="808c5c705895dcdb" providerId="Windows Live" clId="Web-{EAC63300-34D9-4FC7-9B16-93590F6049CF}" dt="2021-04-03T03:18:42.090" v="3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EAC63300-34D9-4FC7-9B16-93590F6049CF}" dt="2021-04-03T03:18:50.778" v="5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EAC63300-34D9-4FC7-9B16-93590F6049CF}" dt="2021-04-03T03:19:14.810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EAC63300-34D9-4FC7-9B16-93590F6049CF}" dt="2021-04-03T03:20:44.312" v="2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EAC63300-34D9-4FC7-9B16-93590F6049CF}" dt="2021-04-03T03:19:51.420" v="12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EAC63300-34D9-4FC7-9B16-93590F6049CF}" dt="2021-04-03T03:19:51.420" v="13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EAC63300-34D9-4FC7-9B16-93590F6049CF}" dt="2021-04-03T03:18:30.793" v="0"/>
        <pc:sldMkLst>
          <pc:docMk/>
          <pc:sldMk cId="3196223132" sldId="279"/>
        </pc:sldMkLst>
      </pc:sldChg>
      <pc:sldChg chg="add replId">
        <pc:chgData name="Bernardita Arce Escobar" userId="808c5c705895dcdb" providerId="Windows Live" clId="Web-{EAC63300-34D9-4FC7-9B16-93590F6049CF}" dt="2021-04-03T03:18:48.262" v="4"/>
        <pc:sldMkLst>
          <pc:docMk/>
          <pc:sldMk cId="399991629" sldId="280"/>
        </pc:sldMkLst>
      </pc:sldChg>
      <pc:sldChg chg="add del">
        <pc:chgData name="Bernardita Arce Escobar" userId="808c5c705895dcdb" providerId="Windows Live" clId="Web-{EAC63300-34D9-4FC7-9B16-93590F6049CF}" dt="2021-04-03T03:18:36.918" v="2"/>
        <pc:sldMkLst>
          <pc:docMk/>
          <pc:sldMk cId="3022883178" sldId="280"/>
        </pc:sldMkLst>
      </pc:sldChg>
      <pc:sldChg chg="modSp add">
        <pc:chgData name="Bernardita Arce Escobar" userId="808c5c705895dcdb" providerId="Windows Live" clId="Web-{EAC63300-34D9-4FC7-9B16-93590F6049CF}" dt="2021-04-03T03:19:11.700" v="7" actId="20577"/>
        <pc:sldMkLst>
          <pc:docMk/>
          <pc:sldMk cId="160427050" sldId="281"/>
        </pc:sldMkLst>
        <pc:spChg chg="mod">
          <ac:chgData name="Bernardita Arce Escobar" userId="808c5c705895dcdb" providerId="Windows Live" clId="Web-{EAC63300-34D9-4FC7-9B16-93590F6049CF}" dt="2021-04-03T03:19:11.700" v="7" actId="20577"/>
          <ac:spMkLst>
            <pc:docMk/>
            <pc:sldMk cId="160427050" sldId="281"/>
            <ac:spMk id="7" creationId="{99D35675-AB63-4319-9B6A-8A56DA9C1364}"/>
          </ac:spMkLst>
        </pc:spChg>
      </pc:sldChg>
      <pc:sldChg chg="modSp add">
        <pc:chgData name="Bernardita Arce Escobar" userId="808c5c705895dcdb" providerId="Windows Live" clId="Web-{EAC63300-34D9-4FC7-9B16-93590F6049CF}" dt="2021-04-03T03:20:59.796" v="24" actId="20577"/>
        <pc:sldMkLst>
          <pc:docMk/>
          <pc:sldMk cId="2421121858" sldId="282"/>
        </pc:sldMkLst>
        <pc:spChg chg="mod">
          <ac:chgData name="Bernardita Arce Escobar" userId="808c5c705895dcdb" providerId="Windows Live" clId="Web-{EAC63300-34D9-4FC7-9B16-93590F6049CF}" dt="2021-04-03T03:20:59.796" v="24" actId="20577"/>
          <ac:spMkLst>
            <pc:docMk/>
            <pc:sldMk cId="2421121858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EAC63300-34D9-4FC7-9B16-93590F6049CF}" dt="2021-04-03T03:20:56.593" v="22" actId="20577"/>
        <pc:sldMkLst>
          <pc:docMk/>
          <pc:sldMk cId="1653761976" sldId="283"/>
        </pc:sldMkLst>
        <pc:spChg chg="mod">
          <ac:chgData name="Bernardita Arce Escobar" userId="808c5c705895dcdb" providerId="Windows Live" clId="Web-{EAC63300-34D9-4FC7-9B16-93590F6049CF}" dt="2021-04-03T03:20:56.593" v="22" actId="20577"/>
          <ac:spMkLst>
            <pc:docMk/>
            <pc:sldMk cId="1653761976" sldId="283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EAC63300-34D9-4FC7-9B16-93590F6049CF}" dt="2021-04-03T03:20:35.921" v="19" actId="20577"/>
        <pc:sldMkLst>
          <pc:docMk/>
          <pc:sldMk cId="3922631193" sldId="284"/>
        </pc:sldMkLst>
        <pc:spChg chg="mod">
          <ac:chgData name="Bernardita Arce Escobar" userId="808c5c705895dcdb" providerId="Windows Live" clId="Web-{EAC63300-34D9-4FC7-9B16-93590F6049CF}" dt="2021-04-03T03:20:35.921" v="19" actId="20577"/>
          <ac:spMkLst>
            <pc:docMk/>
            <pc:sldMk cId="3922631193" sldId="284"/>
            <ac:spMk id="2" creationId="{D7E46D91-35CD-4065-AA6A-7A707C9C0415}"/>
          </ac:spMkLst>
        </pc:spChg>
        <pc:spChg chg="mod">
          <ac:chgData name="Bernardita Arce Escobar" userId="808c5c705895dcdb" providerId="Windows Live" clId="Web-{EAC63300-34D9-4FC7-9B16-93590F6049CF}" dt="2021-04-03T03:20:08.545" v="15" actId="20577"/>
          <ac:spMkLst>
            <pc:docMk/>
            <pc:sldMk cId="3922631193" sldId="284"/>
            <ac:spMk id="20" creationId="{97CE1F79-2365-40E1-9AB7-9C519004C330}"/>
          </ac:spMkLst>
        </pc:spChg>
      </pc:sldChg>
    </pc:docChg>
  </pc:docChgLst>
  <pc:docChgLst>
    <pc:chgData name="Bernardita Arce Escobar" userId="808c5c705895dcdb" providerId="Windows Live" clId="Web-{737BCAE7-64B6-45D3-8B03-D35BD69F7DAF}"/>
    <pc:docChg chg="modSld">
      <pc:chgData name="Bernardita Arce Escobar" userId="808c5c705895dcdb" providerId="Windows Live" clId="Web-{737BCAE7-64B6-45D3-8B03-D35BD69F7DAF}" dt="2021-03-30T15:29:07.117" v="2" actId="20577"/>
      <pc:docMkLst>
        <pc:docMk/>
      </pc:docMkLst>
      <pc:sldChg chg="modSp">
        <pc:chgData name="Bernardita Arce Escobar" userId="808c5c705895dcdb" providerId="Windows Live" clId="Web-{737BCAE7-64B6-45D3-8B03-D35BD69F7DAF}" dt="2021-03-30T15:29:07.117" v="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737BCAE7-64B6-45D3-8B03-D35BD69F7DAF}" dt="2021-03-30T15:29:07.117" v="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5F2ECB9B-9BE0-4391-B16B-6F3A3E12B0AC}"/>
    <pc:docChg chg="modSld">
      <pc:chgData name="Bernardita Arce Escobar" userId="808c5c705895dcdb" providerId="Windows Live" clId="Web-{5F2ECB9B-9BE0-4391-B16B-6F3A3E12B0AC}" dt="2021-03-30T17:12:30.315" v="12" actId="20577"/>
      <pc:docMkLst>
        <pc:docMk/>
      </pc:docMkLst>
      <pc:sldChg chg="modSp">
        <pc:chgData name="Bernardita Arce Escobar" userId="808c5c705895dcdb" providerId="Windows Live" clId="Web-{5F2ECB9B-9BE0-4391-B16B-6F3A3E12B0AC}" dt="2021-03-30T17:12:30.315" v="1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5F2ECB9B-9BE0-4391-B16B-6F3A3E12B0AC}" dt="2021-03-30T17:12:30.315" v="1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19622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276491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INTRODUCCIÓN Y CONFIGURACIÓN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16042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s-ES" dirty="0">
              <a:solidFill>
                <a:schemeClr val="tx1"/>
              </a:solidFill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Para una clase perteneciente a su desempeño como docente, establezca al menos 4 temas, para organizar el contenido pedagógico en desarrollo.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En el primer tema generado, incorpore al menos 2 materiales a elección, para abordar el desarrollo del respectivo contenido.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Envíe su respuesta al/la relator/a.</a:t>
            </a: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263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653761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112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9999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1220</cp:revision>
  <dcterms:created xsi:type="dcterms:W3CDTF">2021-03-24T01:10:47Z</dcterms:created>
  <dcterms:modified xsi:type="dcterms:W3CDTF">2021-04-03T03:21:01Z</dcterms:modified>
</cp:coreProperties>
</file>