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1" r:id="rId3"/>
    <p:sldId id="280" r:id="rId4"/>
    <p:sldId id="279" r:id="rId5"/>
    <p:sldId id="278" r:id="rId6"/>
    <p:sldId id="277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C651AF-8C97-42F2-A2F9-BAB851C8EBC4}" v="2" dt="2021-03-30T15:31:16.367"/>
    <p1510:client id="{3E6E65BA-90B7-4658-93AD-DE321AB287B0}" v="222" dt="2021-03-29T20:23:27.683"/>
    <p1510:client id="{43B84AE9-FE16-4CCE-8C1B-DCA9DE2DFBC7}" v="659" dt="2021-03-29T12:38:11.687"/>
    <p1510:client id="{4B73BAF0-EADC-4AE9-A0F7-FBA9492A8272}" v="196" dt="2021-03-29T20:43:37.628"/>
    <p1510:client id="{6434DA02-D8ED-45E2-B93E-F0D589579CC1}" v="346" dt="2021-03-29T14:52:30.983"/>
    <p1510:client id="{6E4C8160-71B4-4DA8-B282-BB730D6DA5B1}" v="337" dt="2021-03-29T13:21:32.863"/>
    <p1510:client id="{786CE3A4-22A9-4D61-9B9D-BDFC66CC5CD3}" v="257" dt="2021-03-29T19:40:23.382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8C37DF2-AB0D-4D33-A48F-7C5283515B98}" v="21" dt="2021-03-30T17:16:21.656"/>
    <p1510:client id="{B974080E-20FB-4E45-B6D9-8EF7C06182B9}" v="989" dt="2021-03-26T01:31:43.337"/>
    <p1510:client id="{C7DF3629-30BD-4F7B-98B2-B0AD8B2310A9}" v="58" dt="2021-03-29T22:06:28.993"/>
    <p1510:client id="{DB07D6A1-8BDA-43AC-B6ED-69760A34EC5D}" v="70" dt="2021-04-03T03:25:15.288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90916F8-F04A-4F55-A07A-D02B74FA7757}" v="191" dt="2021-03-29T21:00:07.323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22C651AF-8C97-42F2-A2F9-BAB851C8EBC4}"/>
    <pc:docChg chg="modSld">
      <pc:chgData name="Bernardita Arce Escobar" userId="808c5c705895dcdb" providerId="Windows Live" clId="Web-{22C651AF-8C97-42F2-A2F9-BAB851C8EBC4}" dt="2021-03-30T15:31:16.367" v="1" actId="20577"/>
      <pc:docMkLst>
        <pc:docMk/>
      </pc:docMkLst>
      <pc:sldChg chg="modSp">
        <pc:chgData name="Bernardita Arce Escobar" userId="808c5c705895dcdb" providerId="Windows Live" clId="Web-{22C651AF-8C97-42F2-A2F9-BAB851C8EBC4}" dt="2021-03-30T15:31:16.367" v="1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22C651AF-8C97-42F2-A2F9-BAB851C8EBC4}" dt="2021-03-30T15:31:16.367" v="1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C7DF3629-30BD-4F7B-98B2-B0AD8B2310A9}"/>
    <pc:docChg chg="modSld">
      <pc:chgData name="Bernardita Arce Escobar" userId="808c5c705895dcdb" providerId="Windows Live" clId="Web-{C7DF3629-30BD-4F7B-98B2-B0AD8B2310A9}" dt="2021-03-29T22:06:25.009" v="56" actId="20577"/>
      <pc:docMkLst>
        <pc:docMk/>
      </pc:docMkLst>
      <pc:sldChg chg="modSp">
        <pc:chgData name="Bernardita Arce Escobar" userId="808c5c705895dcdb" providerId="Windows Live" clId="Web-{C7DF3629-30BD-4F7B-98B2-B0AD8B2310A9}" dt="2021-03-29T22:06:25.009" v="56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C7DF3629-30BD-4F7B-98B2-B0AD8B2310A9}" dt="2021-03-29T22:06:25.009" v="56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  <pc:docChgLst>
    <pc:chgData name="Bernardita Arce Escobar" userId="808c5c705895dcdb" providerId="Windows Live" clId="Web-{F90916F8-F04A-4F55-A07A-D02B74FA7757}"/>
    <pc:docChg chg="modSld">
      <pc:chgData name="Bernardita Arce Escobar" userId="808c5c705895dcdb" providerId="Windows Live" clId="Web-{F90916F8-F04A-4F55-A07A-D02B74FA7757}" dt="2021-03-29T21:00:04.854" v="181" actId="20577"/>
      <pc:docMkLst>
        <pc:docMk/>
      </pc:docMkLst>
      <pc:sldChg chg="modSp">
        <pc:chgData name="Bernardita Arce Escobar" userId="808c5c705895dcdb" providerId="Windows Live" clId="Web-{F90916F8-F04A-4F55-A07A-D02B74FA7757}" dt="2021-03-29T20:55:38.972" v="3" actId="20577"/>
        <pc:sldMkLst>
          <pc:docMk/>
          <pc:sldMk cId="889531157" sldId="275"/>
        </pc:sldMkLst>
        <pc:spChg chg="mod">
          <ac:chgData name="Bernardita Arce Escobar" userId="808c5c705895dcdb" providerId="Windows Live" clId="Web-{F90916F8-F04A-4F55-A07A-D02B74FA7757}" dt="2021-03-29T20:55:38.972" v="3" actId="20577"/>
          <ac:spMkLst>
            <pc:docMk/>
            <pc:sldMk cId="889531157" sldId="275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90916F8-F04A-4F55-A07A-D02B74FA7757}" dt="2021-03-29T21:00:04.854" v="181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F90916F8-F04A-4F55-A07A-D02B74FA7757}" dt="2021-03-29T21:00:04.854" v="181" actId="20577"/>
          <ac:spMkLst>
            <pc:docMk/>
            <pc:sldMk cId="3308678978" sldId="276"/>
            <ac:spMk id="2" creationId="{D7E46D91-35CD-4065-AA6A-7A707C9C0415}"/>
          </ac:spMkLst>
        </pc:spChg>
        <pc:spChg chg="mod">
          <ac:chgData name="Bernardita Arce Escobar" userId="808c5c705895dcdb" providerId="Windows Live" clId="Web-{F90916F8-F04A-4F55-A07A-D02B74FA7757}" dt="2021-03-29T20:55:46.176" v="15" actId="20577"/>
          <ac:spMkLst>
            <pc:docMk/>
            <pc:sldMk cId="3308678978" sldId="276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90916F8-F04A-4F55-A07A-D02B74FA7757}" dt="2021-03-29T20:56:01.676" v="33" actId="20577"/>
        <pc:sldMkLst>
          <pc:docMk/>
          <pc:sldMk cId="2443574708" sldId="277"/>
        </pc:sldMkLst>
        <pc:spChg chg="mod">
          <ac:chgData name="Bernardita Arce Escobar" userId="808c5c705895dcdb" providerId="Windows Live" clId="Web-{F90916F8-F04A-4F55-A07A-D02B74FA7757}" dt="2021-03-29T20:56:01.676" v="33" actId="20577"/>
          <ac:spMkLst>
            <pc:docMk/>
            <pc:sldMk cId="2443574708" sldId="277"/>
            <ac:spMk id="20" creationId="{97CE1F79-2365-40E1-9AB7-9C519004C330}"/>
          </ac:spMkLst>
        </pc:spChg>
      </pc:sldChg>
      <pc:sldChg chg="modSp">
        <pc:chgData name="Bernardita Arce Escobar" userId="808c5c705895dcdb" providerId="Windows Live" clId="Web-{F90916F8-F04A-4F55-A07A-D02B74FA7757}" dt="2021-03-29T20:55:54.192" v="27" actId="20577"/>
        <pc:sldMkLst>
          <pc:docMk/>
          <pc:sldMk cId="3202754073" sldId="278"/>
        </pc:sldMkLst>
        <pc:spChg chg="mod">
          <ac:chgData name="Bernardita Arce Escobar" userId="808c5c705895dcdb" providerId="Windows Live" clId="Web-{F90916F8-F04A-4F55-A07A-D02B74FA7757}" dt="2021-03-29T20:55:54.192" v="27" actId="20577"/>
          <ac:spMkLst>
            <pc:docMk/>
            <pc:sldMk cId="3202754073" sldId="278"/>
            <ac:spMk id="20" creationId="{97CE1F79-2365-40E1-9AB7-9C519004C330}"/>
          </ac:spMkLst>
        </pc:spChg>
      </pc:sldChg>
    </pc:docChg>
  </pc:docChgLst>
  <pc:docChgLst>
    <pc:chgData name="Bernardita Arce Escobar" userId="808c5c705895dcdb" providerId="Windows Live" clId="Web-{DB07D6A1-8BDA-43AC-B6ED-69760A34EC5D}"/>
    <pc:docChg chg="addSld delSld modSld sldOrd">
      <pc:chgData name="Bernardita Arce Escobar" userId="808c5c705895dcdb" providerId="Windows Live" clId="Web-{DB07D6A1-8BDA-43AC-B6ED-69760A34EC5D}" dt="2021-04-03T03:25:12.601" v="59" actId="20577"/>
      <pc:docMkLst>
        <pc:docMk/>
      </pc:docMkLst>
      <pc:sldChg chg="del">
        <pc:chgData name="Bernardita Arce Escobar" userId="808c5c705895dcdb" providerId="Windows Live" clId="Web-{DB07D6A1-8BDA-43AC-B6ED-69760A34EC5D}" dt="2021-04-03T03:22:47.346" v="3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DB07D6A1-8BDA-43AC-B6ED-69760A34EC5D}" dt="2021-04-03T03:22:47.346" v="0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DB07D6A1-8BDA-43AC-B6ED-69760A34EC5D}" dt="2021-04-03T03:23:21.175" v="10"/>
        <pc:sldMkLst>
          <pc:docMk/>
          <pc:sldMk cId="889531157" sldId="275"/>
        </pc:sldMkLst>
      </pc:sldChg>
      <pc:sldChg chg="del ord">
        <pc:chgData name="Bernardita Arce Escobar" userId="808c5c705895dcdb" providerId="Windows Live" clId="Web-{DB07D6A1-8BDA-43AC-B6ED-69760A34EC5D}" dt="2021-04-03T03:24:30.973" v="49"/>
        <pc:sldMkLst>
          <pc:docMk/>
          <pc:sldMk cId="3308678978" sldId="276"/>
        </pc:sldMkLst>
      </pc:sldChg>
      <pc:sldChg chg="add">
        <pc:chgData name="Bernardita Arce Escobar" userId="808c5c705895dcdb" providerId="Windows Live" clId="Web-{DB07D6A1-8BDA-43AC-B6ED-69760A34EC5D}" dt="2021-04-03T03:23:07.174" v="4"/>
        <pc:sldMkLst>
          <pc:docMk/>
          <pc:sldMk cId="1967956218" sldId="277"/>
        </pc:sldMkLst>
      </pc:sldChg>
      <pc:sldChg chg="del">
        <pc:chgData name="Bernardita Arce Escobar" userId="808c5c705895dcdb" providerId="Windows Live" clId="Web-{DB07D6A1-8BDA-43AC-B6ED-69760A34EC5D}" dt="2021-04-03T03:22:47.346" v="1"/>
        <pc:sldMkLst>
          <pc:docMk/>
          <pc:sldMk cId="2443574708" sldId="277"/>
        </pc:sldMkLst>
      </pc:sldChg>
      <pc:sldChg chg="modSp add">
        <pc:chgData name="Bernardita Arce Escobar" userId="808c5c705895dcdb" providerId="Windows Live" clId="Web-{DB07D6A1-8BDA-43AC-B6ED-69760A34EC5D}" dt="2021-04-03T03:24:13.754" v="45" actId="20577"/>
        <pc:sldMkLst>
          <pc:docMk/>
          <pc:sldMk cId="7750671" sldId="278"/>
        </pc:sldMkLst>
        <pc:spChg chg="mod">
          <ac:chgData name="Bernardita Arce Escobar" userId="808c5c705895dcdb" providerId="Windows Live" clId="Web-{DB07D6A1-8BDA-43AC-B6ED-69760A34EC5D}" dt="2021-04-03T03:24:13.754" v="45" actId="20577"/>
          <ac:spMkLst>
            <pc:docMk/>
            <pc:sldMk cId="7750671" sldId="278"/>
            <ac:spMk id="20" creationId="{97CE1F79-2365-40E1-9AB7-9C519004C330}"/>
          </ac:spMkLst>
        </pc:spChg>
      </pc:sldChg>
      <pc:sldChg chg="del">
        <pc:chgData name="Bernardita Arce Escobar" userId="808c5c705895dcdb" providerId="Windows Live" clId="Web-{DB07D6A1-8BDA-43AC-B6ED-69760A34EC5D}" dt="2021-04-03T03:22:47.346" v="2"/>
        <pc:sldMkLst>
          <pc:docMk/>
          <pc:sldMk cId="3202754073" sldId="278"/>
        </pc:sldMkLst>
      </pc:sldChg>
      <pc:sldChg chg="modSp add">
        <pc:chgData name="Bernardita Arce Escobar" userId="808c5c705895dcdb" providerId="Windows Live" clId="Web-{DB07D6A1-8BDA-43AC-B6ED-69760A34EC5D}" dt="2021-04-03T03:24:08.738" v="44" actId="20577"/>
        <pc:sldMkLst>
          <pc:docMk/>
          <pc:sldMk cId="1173881268" sldId="279"/>
        </pc:sldMkLst>
        <pc:spChg chg="mod">
          <ac:chgData name="Bernardita Arce Escobar" userId="808c5c705895dcdb" providerId="Windows Live" clId="Web-{DB07D6A1-8BDA-43AC-B6ED-69760A34EC5D}" dt="2021-04-03T03:24:08.738" v="44" actId="20577"/>
          <ac:spMkLst>
            <pc:docMk/>
            <pc:sldMk cId="1173881268" sldId="279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DB07D6A1-8BDA-43AC-B6ED-69760A34EC5D}" dt="2021-04-03T03:25:12.601" v="59" actId="20577"/>
        <pc:sldMkLst>
          <pc:docMk/>
          <pc:sldMk cId="1519146681" sldId="280"/>
        </pc:sldMkLst>
        <pc:spChg chg="mod">
          <ac:chgData name="Bernardita Arce Escobar" userId="808c5c705895dcdb" providerId="Windows Live" clId="Web-{DB07D6A1-8BDA-43AC-B6ED-69760A34EC5D}" dt="2021-04-03T03:25:12.601" v="59" actId="20577"/>
          <ac:spMkLst>
            <pc:docMk/>
            <pc:sldMk cId="1519146681" sldId="280"/>
            <ac:spMk id="2" creationId="{D7E46D91-35CD-4065-AA6A-7A707C9C0415}"/>
          </ac:spMkLst>
        </pc:spChg>
        <pc:spChg chg="mod">
          <ac:chgData name="Bernardita Arce Escobar" userId="808c5c705895dcdb" providerId="Windows Live" clId="Web-{DB07D6A1-8BDA-43AC-B6ED-69760A34EC5D}" dt="2021-04-03T03:23:58.847" v="43" actId="20577"/>
          <ac:spMkLst>
            <pc:docMk/>
            <pc:sldMk cId="1519146681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DB07D6A1-8BDA-43AC-B6ED-69760A34EC5D}" dt="2021-04-03T03:23:37.956" v="31" actId="20577"/>
        <pc:sldMkLst>
          <pc:docMk/>
          <pc:sldMk cId="226871709" sldId="281"/>
        </pc:sldMkLst>
        <pc:spChg chg="mod">
          <ac:chgData name="Bernardita Arce Escobar" userId="808c5c705895dcdb" providerId="Windows Live" clId="Web-{DB07D6A1-8BDA-43AC-B6ED-69760A34EC5D}" dt="2021-04-03T03:23:30.268" v="16" actId="20577"/>
          <ac:spMkLst>
            <pc:docMk/>
            <pc:sldMk cId="226871709" sldId="281"/>
            <ac:spMk id="6" creationId="{B507AC1B-AA81-471D-80F6-960D5BC689B2}"/>
          </ac:spMkLst>
        </pc:spChg>
        <pc:spChg chg="mod">
          <ac:chgData name="Bernardita Arce Escobar" userId="808c5c705895dcdb" providerId="Windows Live" clId="Web-{DB07D6A1-8BDA-43AC-B6ED-69760A34EC5D}" dt="2021-04-03T03:23:37.956" v="31" actId="20577"/>
          <ac:spMkLst>
            <pc:docMk/>
            <pc:sldMk cId="226871709" sldId="281"/>
            <ac:spMk id="7" creationId="{99D35675-AB63-4319-9B6A-8A56DA9C1364}"/>
          </ac:spMkLst>
        </pc:spChg>
      </pc:sldChg>
      <pc:sldChg chg="add">
        <pc:chgData name="Bernardita Arce Escobar" userId="808c5c705895dcdb" providerId="Windows Live" clId="Web-{DB07D6A1-8BDA-43AC-B6ED-69760A34EC5D}" dt="2021-04-03T03:23:07.346" v="9"/>
        <pc:sldMkLst>
          <pc:docMk/>
          <pc:sldMk cId="1914803091" sldId="282"/>
        </pc:sldMkLst>
      </pc:sldChg>
    </pc:docChg>
  </pc:docChgLst>
  <pc:docChgLst>
    <pc:chgData name="Bernardita Arce Escobar" userId="808c5c705895dcdb" providerId="Windows Live" clId="Web-{B8C37DF2-AB0D-4D33-A48F-7C5283515B98}"/>
    <pc:docChg chg="modSld">
      <pc:chgData name="Bernardita Arce Escobar" userId="808c5c705895dcdb" providerId="Windows Live" clId="Web-{B8C37DF2-AB0D-4D33-A48F-7C5283515B98}" dt="2021-03-30T17:16:18.187" v="16" actId="20577"/>
      <pc:docMkLst>
        <pc:docMk/>
      </pc:docMkLst>
      <pc:sldChg chg="modSp">
        <pc:chgData name="Bernardita Arce Escobar" userId="808c5c705895dcdb" providerId="Windows Live" clId="Web-{B8C37DF2-AB0D-4D33-A48F-7C5283515B98}" dt="2021-03-30T17:16:18.187" v="16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B8C37DF2-AB0D-4D33-A48F-7C5283515B98}" dt="2021-03-30T17:16:18.187" v="16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91480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276491" y="3165960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</a:t>
            </a:r>
            <a:endParaRPr lang="es-ES" sz="3600" b="1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INTRODUCCIÓN Y CONFIGURACIÓN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22687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Para una clase perteneciente a su desempeño como docente, establezca 3 temas para organizar el contenido pedagógico en desarrollo.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 En el primer tema generado, incorpore material, desde Google Drive y YouTube, para abordar el desarrollo del contenido.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Configure el sistema de calificaciones de la clase.</a:t>
            </a:r>
            <a:endParaRPr lang="en-U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4. Envíe su respuesta al/la relator/a.</a:t>
            </a: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914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173881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INTRODUCCIÓN Y CONFIGURACIÓN"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50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96795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1249</cp:revision>
  <dcterms:created xsi:type="dcterms:W3CDTF">2021-03-24T01:10:47Z</dcterms:created>
  <dcterms:modified xsi:type="dcterms:W3CDTF">2021-04-03T03:25:19Z</dcterms:modified>
</cp:coreProperties>
</file>