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307" r:id="rId3"/>
    <p:sldId id="308" r:id="rId4"/>
    <p:sldId id="309" r:id="rId5"/>
    <p:sldId id="331" r:id="rId6"/>
    <p:sldId id="283" r:id="rId7"/>
    <p:sldId id="312" r:id="rId8"/>
    <p:sldId id="313" r:id="rId9"/>
    <p:sldId id="292" r:id="rId10"/>
    <p:sldId id="293" r:id="rId11"/>
    <p:sldId id="294" r:id="rId12"/>
    <p:sldId id="304" r:id="rId13"/>
    <p:sldId id="305" r:id="rId14"/>
    <p:sldId id="295" r:id="rId15"/>
    <p:sldId id="306" r:id="rId16"/>
    <p:sldId id="303" r:id="rId17"/>
    <p:sldId id="275" r:id="rId18"/>
    <p:sldId id="276" r:id="rId19"/>
    <p:sldId id="278" r:id="rId20"/>
    <p:sldId id="277" r:id="rId21"/>
    <p:sldId id="280" r:id="rId22"/>
    <p:sldId id="279" r:id="rId23"/>
    <p:sldId id="302" r:id="rId24"/>
    <p:sldId id="330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B84AE9-FE16-4CCE-8C1B-DCA9DE2DFBC7}" v="659" dt="2021-03-29T12:38:11.687"/>
    <p1510:client id="{51BD3518-1CB6-45EE-85A9-D5129077ACD4}" v="85" dt="2021-03-31T19:34:26.088"/>
    <p1510:client id="{61060278-AEEB-4A04-B49C-3F01E92E50B8}" v="2" dt="2021-03-29T19:42:47.399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5C503DF-5DB2-4EE4-B6AA-27D03783C48E}" v="4" dt="2021-03-31T02:15:01.162"/>
    <p1510:client id="{B7FEB60E-9779-4FC6-B0FF-ACDEEC037722}" v="2" dt="2021-03-30T17:40:01.389"/>
    <p1510:client id="{B974080E-20FB-4E45-B6D9-8EF7C06182B9}" v="989" dt="2021-03-26T01:31:43.337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B7FEB60E-9779-4FC6-B0FF-ACDEEC037722}"/>
    <pc:docChg chg="modSld">
      <pc:chgData name="Bernardita Arce Escobar" userId="808c5c705895dcdb" providerId="Windows Live" clId="Web-{B7FEB60E-9779-4FC6-B0FF-ACDEEC037722}" dt="2021-03-30T17:40:01.389" v="1"/>
      <pc:docMkLst>
        <pc:docMk/>
      </pc:docMkLst>
      <pc:sldChg chg="addSp delSp">
        <pc:chgData name="Bernardita Arce Escobar" userId="808c5c705895dcdb" providerId="Windows Live" clId="Web-{B7FEB60E-9779-4FC6-B0FF-ACDEEC037722}" dt="2021-03-30T17:40:01.389" v="1"/>
        <pc:sldMkLst>
          <pc:docMk/>
          <pc:sldMk cId="3308678978" sldId="276"/>
        </pc:sldMkLst>
        <pc:spChg chg="del">
          <ac:chgData name="Bernardita Arce Escobar" userId="808c5c705895dcdb" providerId="Windows Live" clId="Web-{B7FEB60E-9779-4FC6-B0FF-ACDEEC037722}" dt="2021-03-30T17:40:00.076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B7FEB60E-9779-4FC6-B0FF-ACDEEC037722}" dt="2021-03-30T17:40:01.389" v="1"/>
          <ac:spMkLst>
            <pc:docMk/>
            <pc:sldMk cId="3308678978" sldId="276"/>
            <ac:spMk id="7" creationId="{E0F49EA0-CB63-4A20-8133-59F21E39F5ED}"/>
          </ac:spMkLst>
        </pc:spChg>
      </pc:sldChg>
    </pc:docChg>
  </pc:docChgLst>
  <pc:docChgLst>
    <pc:chgData name="Bernardita Arce Escobar" userId="808c5c705895dcdb" providerId="Windows Live" clId="Web-{51BD3518-1CB6-45EE-85A9-D5129077ACD4}"/>
    <pc:docChg chg="addSld delSld modSld addMainMaster modMainMaster">
      <pc:chgData name="Bernardita Arce Escobar" userId="808c5c705895dcdb" providerId="Windows Live" clId="Web-{51BD3518-1CB6-45EE-85A9-D5129077ACD4}" dt="2021-03-31T19:34:26.088" v="44"/>
      <pc:docMkLst>
        <pc:docMk/>
      </pc:docMkLst>
      <pc:sldChg chg="del">
        <pc:chgData name="Bernardita Arce Escobar" userId="808c5c705895dcdb" providerId="Windows Live" clId="Web-{51BD3518-1CB6-45EE-85A9-D5129077ACD4}" dt="2021-03-31T19:33:10.664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51BD3518-1CB6-45EE-85A9-D5129077ACD4}" dt="2021-03-31T19:33:21.790" v="9"/>
        <pc:sldMkLst>
          <pc:docMk/>
          <pc:sldMk cId="1246144459" sldId="274"/>
        </pc:sldMkLst>
      </pc:sldChg>
      <pc:sldChg chg="add">
        <pc:chgData name="Bernardita Arce Escobar" userId="808c5c705895dcdb" providerId="Windows Live" clId="Web-{51BD3518-1CB6-45EE-85A9-D5129077ACD4}" dt="2021-03-31T19:32:56.461" v="0"/>
        <pc:sldMkLst>
          <pc:docMk/>
          <pc:sldMk cId="286854305" sldId="281"/>
        </pc:sldMkLst>
      </pc:sldChg>
      <pc:sldChg chg="add">
        <pc:chgData name="Bernardita Arce Escobar" userId="808c5c705895dcdb" providerId="Windows Live" clId="Web-{51BD3518-1CB6-45EE-85A9-D5129077ACD4}" dt="2021-03-31T19:32:56.492" v="1"/>
        <pc:sldMkLst>
          <pc:docMk/>
          <pc:sldMk cId="4005653207" sldId="282"/>
        </pc:sldMkLst>
      </pc:sldChg>
      <pc:sldChg chg="add">
        <pc:chgData name="Bernardita Arce Escobar" userId="808c5c705895dcdb" providerId="Windows Live" clId="Web-{51BD3518-1CB6-45EE-85A9-D5129077ACD4}" dt="2021-03-31T19:32:56.570" v="2"/>
        <pc:sldMkLst>
          <pc:docMk/>
          <pc:sldMk cId="402851858" sldId="283"/>
        </pc:sldMkLst>
      </pc:sldChg>
      <pc:sldChg chg="add">
        <pc:chgData name="Bernardita Arce Escobar" userId="808c5c705895dcdb" providerId="Windows Live" clId="Web-{51BD3518-1CB6-45EE-85A9-D5129077ACD4}" dt="2021-03-31T19:32:56.586" v="3"/>
        <pc:sldMkLst>
          <pc:docMk/>
          <pc:sldMk cId="691180210" sldId="284"/>
        </pc:sldMkLst>
      </pc:sldChg>
      <pc:sldChg chg="modSp add">
        <pc:chgData name="Bernardita Arce Escobar" userId="808c5c705895dcdb" providerId="Windows Live" clId="Web-{51BD3518-1CB6-45EE-85A9-D5129077ACD4}" dt="2021-03-31T19:33:41.040" v="11"/>
        <pc:sldMkLst>
          <pc:docMk/>
          <pc:sldMk cId="3477073384" sldId="285"/>
        </pc:sldMkLst>
        <pc:spChg chg="mod">
          <ac:chgData name="Bernardita Arce Escobar" userId="808c5c705895dcdb" providerId="Windows Live" clId="Web-{51BD3518-1CB6-45EE-85A9-D5129077ACD4}" dt="2021-03-31T19:33:41.040" v="11"/>
          <ac:spMkLst>
            <pc:docMk/>
            <pc:sldMk cId="3477073384" sldId="285"/>
            <ac:spMk id="6" creationId="{C915F2F1-AD93-4E00-972D-F5E0304EFB2C}"/>
          </ac:spMkLst>
        </pc:spChg>
        <pc:spChg chg="mod">
          <ac:chgData name="Bernardita Arce Escobar" userId="808c5c705895dcdb" providerId="Windows Live" clId="Web-{51BD3518-1CB6-45EE-85A9-D5129077ACD4}" dt="2021-03-31T19:33:37.790" v="10"/>
          <ac:spMkLst>
            <pc:docMk/>
            <pc:sldMk cId="3477073384" sldId="285"/>
            <ac:spMk id="10" creationId="{ED72B078-8514-4C52-A02C-F8CA0FEB81F2}"/>
          </ac:spMkLst>
        </pc:spChg>
      </pc:sldChg>
      <pc:sldChg chg="add">
        <pc:chgData name="Bernardita Arce Escobar" userId="808c5c705895dcdb" providerId="Windows Live" clId="Web-{51BD3518-1CB6-45EE-85A9-D5129077ACD4}" dt="2021-03-31T19:32:56.742" v="5"/>
        <pc:sldMkLst>
          <pc:docMk/>
          <pc:sldMk cId="4224637259" sldId="286"/>
        </pc:sldMkLst>
      </pc:sldChg>
      <pc:sldChg chg="modSp add">
        <pc:chgData name="Bernardita Arce Escobar" userId="808c5c705895dcdb" providerId="Windows Live" clId="Web-{51BD3518-1CB6-45EE-85A9-D5129077ACD4}" dt="2021-03-31T19:34:11.056" v="42" actId="20577"/>
        <pc:sldMkLst>
          <pc:docMk/>
          <pc:sldMk cId="2378546208" sldId="287"/>
        </pc:sldMkLst>
        <pc:spChg chg="mod">
          <ac:chgData name="Bernardita Arce Escobar" userId="808c5c705895dcdb" providerId="Windows Live" clId="Web-{51BD3518-1CB6-45EE-85A9-D5129077ACD4}" dt="2021-03-31T19:34:11.056" v="42" actId="20577"/>
          <ac:spMkLst>
            <pc:docMk/>
            <pc:sldMk cId="2378546208" sldId="287"/>
            <ac:spMk id="4" creationId="{7D60D27D-CA9C-4915-A5C4-B1FF4FB99682}"/>
          </ac:spMkLst>
        </pc:spChg>
      </pc:sldChg>
      <pc:sldChg chg="add del replId">
        <pc:chgData name="Bernardita Arce Escobar" userId="808c5c705895dcdb" providerId="Windows Live" clId="Web-{51BD3518-1CB6-45EE-85A9-D5129077ACD4}" dt="2021-03-31T19:34:26.088" v="44"/>
        <pc:sldMkLst>
          <pc:docMk/>
          <pc:sldMk cId="2445934579" sldId="288"/>
        </pc:sldMkLst>
      </pc:sldChg>
      <pc:sldChg chg="add replId">
        <pc:chgData name="Bernardita Arce Escobar" userId="808c5c705895dcdb" providerId="Windows Live" clId="Web-{51BD3518-1CB6-45EE-85A9-D5129077ACD4}" dt="2021-03-31T19:34:22.900" v="43"/>
        <pc:sldMkLst>
          <pc:docMk/>
          <pc:sldMk cId="2462173470" sldId="289"/>
        </pc:sldMkLst>
      </pc:sldChg>
      <pc:sldMasterChg chg="add addSldLayout">
        <pc:chgData name="Bernardita Arce Escobar" userId="808c5c705895dcdb" providerId="Windows Live" clId="Web-{51BD3518-1CB6-45EE-85A9-D5129077ACD4}" dt="2021-03-31T19:32:56.461" v="0"/>
        <pc:sldMasterMkLst>
          <pc:docMk/>
          <pc:sldMasterMk cId="0" sldId="2147483648"/>
        </pc:sldMasterMkLst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replId modSldLayout">
        <pc:chgData name="Bernardita Arce Escobar" userId="808c5c705895dcdb" providerId="Windows Live" clId="Web-{51BD3518-1CB6-45EE-85A9-D5129077ACD4}" dt="2021-03-31T19:32:56.461" v="0"/>
        <pc:sldMasterMkLst>
          <pc:docMk/>
          <pc:sldMasterMk cId="2933118997" sldId="2147483660"/>
        </pc:sldMasterMkLst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2288191458" sldId="2147483661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3398174421" sldId="2147483662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2339700568" sldId="2147483663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979029867" sldId="2147483664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1752394269" sldId="2147483665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3630658609" sldId="2147483666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3682375612" sldId="2147483667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1360449816" sldId="2147483668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383603595" sldId="2147483669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541863252" sldId="2147483670"/>
          </pc:sldLayoutMkLst>
        </pc:sldLayoutChg>
        <pc:sldLayoutChg chg="replId">
          <pc:chgData name="Bernardita Arce Escobar" userId="808c5c705895dcdb" providerId="Windows Live" clId="Web-{51BD3518-1CB6-45EE-85A9-D5129077ACD4}" dt="2021-03-31T19:32:56.461" v="0"/>
          <pc:sldLayoutMkLst>
            <pc:docMk/>
            <pc:sldMasterMk cId="2933118997" sldId="2147483660"/>
            <pc:sldLayoutMk cId="2215096201" sldId="2147483671"/>
          </pc:sldLayoutMkLst>
        </pc:sldLayoutChg>
      </pc:sldMasterChg>
    </pc:docChg>
  </pc:docChgLst>
  <pc:docChgLst>
    <pc:chgData name="Bernardita Arce Escobar" userId="808c5c705895dcdb" providerId="Windows Live" clId="Web-{B5C503DF-5DB2-4EE4-B6AA-27D03783C48E}"/>
    <pc:docChg chg="addSld">
      <pc:chgData name="Bernardita Arce Escobar" userId="808c5c705895dcdb" providerId="Windows Live" clId="Web-{B5C503DF-5DB2-4EE4-B6AA-27D03783C48E}" dt="2021-03-31T02:15:01.162" v="3"/>
      <pc:docMkLst>
        <pc:docMk/>
      </pc:docMkLst>
      <pc:sldChg chg="add">
        <pc:chgData name="Bernardita Arce Escobar" userId="808c5c705895dcdb" providerId="Windows Live" clId="Web-{B5C503DF-5DB2-4EE4-B6AA-27D03783C48E}" dt="2021-03-31T02:14:40.739" v="0"/>
        <pc:sldMkLst>
          <pc:docMk/>
          <pc:sldMk cId="3723010336" sldId="277"/>
        </pc:sldMkLst>
      </pc:sldChg>
      <pc:sldChg chg="add">
        <pc:chgData name="Bernardita Arce Escobar" userId="808c5c705895dcdb" providerId="Windows Live" clId="Web-{B5C503DF-5DB2-4EE4-B6AA-27D03783C48E}" dt="2021-03-31T02:14:40.755" v="1"/>
        <pc:sldMkLst>
          <pc:docMk/>
          <pc:sldMk cId="2695429497" sldId="278"/>
        </pc:sldMkLst>
      </pc:sldChg>
      <pc:sldChg chg="add">
        <pc:chgData name="Bernardita Arce Escobar" userId="808c5c705895dcdb" providerId="Windows Live" clId="Web-{B5C503DF-5DB2-4EE4-B6AA-27D03783C48E}" dt="2021-03-31T02:15:01.130" v="2"/>
        <pc:sldMkLst>
          <pc:docMk/>
          <pc:sldMk cId="1624815622" sldId="279"/>
        </pc:sldMkLst>
      </pc:sldChg>
      <pc:sldChg chg="add">
        <pc:chgData name="Bernardita Arce Escobar" userId="808c5c705895dcdb" providerId="Windows Live" clId="Web-{B5C503DF-5DB2-4EE4-B6AA-27D03783C48E}" dt="2021-03-31T02:15:01.162" v="3"/>
        <pc:sldMkLst>
          <pc:docMk/>
          <pc:sldMk cId="1868848641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9436F-A6D0-495D-8945-B3DE8F6F896C}" type="doc">
      <dgm:prSet loTypeId="urn:microsoft.com/office/officeart/2005/8/layout/default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DEE6A566-1E99-487F-972F-10B34E894373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Google </a:t>
          </a:r>
          <a:r>
            <a:rPr lang="es-ES" dirty="0" err="1">
              <a:latin typeface="Calibri Light" panose="020F0302020204030204"/>
            </a:rPr>
            <a:t>Classroom</a:t>
          </a:r>
          <a:endParaRPr lang="es-ES" dirty="0"/>
        </a:p>
      </dgm:t>
    </dgm:pt>
    <dgm:pt modelId="{A5FA6EAF-FBB7-488F-BEDC-C77A49E00F41}" type="parTrans" cxnId="{5471902E-2C79-4F0E-8704-B2604669CE93}">
      <dgm:prSet/>
      <dgm:spPr/>
      <dgm:t>
        <a:bodyPr/>
        <a:lstStyle/>
        <a:p>
          <a:endParaRPr lang="es-ES"/>
        </a:p>
      </dgm:t>
    </dgm:pt>
    <dgm:pt modelId="{BCF2C3B3-0065-403F-B40F-53BF00EBB6A3}" type="sibTrans" cxnId="{5471902E-2C79-4F0E-8704-B2604669CE93}">
      <dgm:prSet/>
      <dgm:spPr/>
      <dgm:t>
        <a:bodyPr/>
        <a:lstStyle/>
        <a:p>
          <a:endParaRPr lang="es-ES"/>
        </a:p>
      </dgm:t>
    </dgm:pt>
    <dgm:pt modelId="{4AA91DD3-BEB0-49AB-A2FB-66A23F090370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Ofimática Google</a:t>
          </a:r>
          <a:endParaRPr lang="es-ES" dirty="0"/>
        </a:p>
      </dgm:t>
    </dgm:pt>
    <dgm:pt modelId="{723CA4D4-538D-461E-B56B-0D0C66F4F368}" type="parTrans" cxnId="{85668DBE-7A5E-4CD4-B2C8-B3A642ABFC7A}">
      <dgm:prSet/>
      <dgm:spPr/>
      <dgm:t>
        <a:bodyPr/>
        <a:lstStyle/>
        <a:p>
          <a:endParaRPr lang="es-ES"/>
        </a:p>
      </dgm:t>
    </dgm:pt>
    <dgm:pt modelId="{7183D7E0-D9AD-4C8A-8ABA-49D02A9F0B78}" type="sibTrans" cxnId="{85668DBE-7A5E-4CD4-B2C8-B3A642ABFC7A}">
      <dgm:prSet/>
      <dgm:spPr/>
      <dgm:t>
        <a:bodyPr/>
        <a:lstStyle/>
        <a:p>
          <a:endParaRPr lang="es-ES"/>
        </a:p>
      </dgm:t>
    </dgm:pt>
    <dgm:pt modelId="{201CD4B7-9C08-4DAB-BDE7-5BCC595B9284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Contenido Interactivo</a:t>
          </a:r>
          <a:endParaRPr lang="es-ES" dirty="0"/>
        </a:p>
      </dgm:t>
    </dgm:pt>
    <dgm:pt modelId="{2A9698EB-F614-4081-9427-7AFA3F98A1F1}" type="parTrans" cxnId="{2D6A226C-8A06-45E0-B3D9-81BEA3706CFF}">
      <dgm:prSet/>
      <dgm:spPr/>
      <dgm:t>
        <a:bodyPr/>
        <a:lstStyle/>
        <a:p>
          <a:endParaRPr lang="es-ES"/>
        </a:p>
      </dgm:t>
    </dgm:pt>
    <dgm:pt modelId="{1202EB46-2AE9-433B-8E4F-42C2754357B0}" type="sibTrans" cxnId="{2D6A226C-8A06-45E0-B3D9-81BEA3706CFF}">
      <dgm:prSet/>
      <dgm:spPr/>
      <dgm:t>
        <a:bodyPr/>
        <a:lstStyle/>
        <a:p>
          <a:endParaRPr lang="es-ES"/>
        </a:p>
      </dgm:t>
    </dgm:pt>
    <dgm:pt modelId="{8D66FFCB-E525-4D71-A34B-1BA53DE4F2BA}" type="pres">
      <dgm:prSet presAssocID="{6BC9436F-A6D0-495D-8945-B3DE8F6F89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F6EEB57-7767-4788-8EB4-F2365B7319F6}" type="pres">
      <dgm:prSet presAssocID="{DEE6A566-1E99-487F-972F-10B34E89437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4AEA9FB-E88A-486B-95BD-66B9310A92A3}" type="pres">
      <dgm:prSet presAssocID="{BCF2C3B3-0065-403F-B40F-53BF00EBB6A3}" presName="sibTrans" presStyleCnt="0"/>
      <dgm:spPr/>
    </dgm:pt>
    <dgm:pt modelId="{4DCEC7B5-C473-4611-9614-9B5C5344696D}" type="pres">
      <dgm:prSet presAssocID="{4AA91DD3-BEB0-49AB-A2FB-66A23F0903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3A3F30-F956-479C-8B42-B4D830BAF439}" type="pres">
      <dgm:prSet presAssocID="{7183D7E0-D9AD-4C8A-8ABA-49D02A9F0B78}" presName="sibTrans" presStyleCnt="0"/>
      <dgm:spPr/>
    </dgm:pt>
    <dgm:pt modelId="{38F2E3D2-8923-4958-B479-ADE0F262A28D}" type="pres">
      <dgm:prSet presAssocID="{201CD4B7-9C08-4DAB-BDE7-5BCC595B928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65AE15-B74D-493F-9C1E-9FDD8CB24D25}" type="presOf" srcId="{6BC9436F-A6D0-495D-8945-B3DE8F6F896C}" destId="{8D66FFCB-E525-4D71-A34B-1BA53DE4F2BA}" srcOrd="0" destOrd="0" presId="urn:microsoft.com/office/officeart/2005/8/layout/default"/>
    <dgm:cxn modelId="{5471902E-2C79-4F0E-8704-B2604669CE93}" srcId="{6BC9436F-A6D0-495D-8945-B3DE8F6F896C}" destId="{DEE6A566-1E99-487F-972F-10B34E894373}" srcOrd="0" destOrd="0" parTransId="{A5FA6EAF-FBB7-488F-BEDC-C77A49E00F41}" sibTransId="{BCF2C3B3-0065-403F-B40F-53BF00EBB6A3}"/>
    <dgm:cxn modelId="{2D6A226C-8A06-45E0-B3D9-81BEA3706CFF}" srcId="{6BC9436F-A6D0-495D-8945-B3DE8F6F896C}" destId="{201CD4B7-9C08-4DAB-BDE7-5BCC595B9284}" srcOrd="2" destOrd="0" parTransId="{2A9698EB-F614-4081-9427-7AFA3F98A1F1}" sibTransId="{1202EB46-2AE9-433B-8E4F-42C2754357B0}"/>
    <dgm:cxn modelId="{AC9DC3B4-292A-4CC7-AD3C-6F0C4B31E5CF}" type="presOf" srcId="{4AA91DD3-BEB0-49AB-A2FB-66A23F090370}" destId="{4DCEC7B5-C473-4611-9614-9B5C5344696D}" srcOrd="0" destOrd="0" presId="urn:microsoft.com/office/officeart/2005/8/layout/default"/>
    <dgm:cxn modelId="{DF7A5DAB-CD72-4B5F-A8C8-C011CD1C011F}" type="presOf" srcId="{201CD4B7-9C08-4DAB-BDE7-5BCC595B9284}" destId="{38F2E3D2-8923-4958-B479-ADE0F262A28D}" srcOrd="0" destOrd="0" presId="urn:microsoft.com/office/officeart/2005/8/layout/default"/>
    <dgm:cxn modelId="{85668DBE-7A5E-4CD4-B2C8-B3A642ABFC7A}" srcId="{6BC9436F-A6D0-495D-8945-B3DE8F6F896C}" destId="{4AA91DD3-BEB0-49AB-A2FB-66A23F090370}" srcOrd="1" destOrd="0" parTransId="{723CA4D4-538D-461E-B56B-0D0C66F4F368}" sibTransId="{7183D7E0-D9AD-4C8A-8ABA-49D02A9F0B78}"/>
    <dgm:cxn modelId="{CB3F3159-07FF-4F5C-861C-BCE74D9AA9D3}" type="presOf" srcId="{DEE6A566-1E99-487F-972F-10B34E894373}" destId="{0F6EEB57-7767-4788-8EB4-F2365B7319F6}" srcOrd="0" destOrd="0" presId="urn:microsoft.com/office/officeart/2005/8/layout/default"/>
    <dgm:cxn modelId="{DCE2B89F-3694-45FE-B190-25F2FF1F2303}" type="presParOf" srcId="{8D66FFCB-E525-4D71-A34B-1BA53DE4F2BA}" destId="{0F6EEB57-7767-4788-8EB4-F2365B7319F6}" srcOrd="0" destOrd="0" presId="urn:microsoft.com/office/officeart/2005/8/layout/default"/>
    <dgm:cxn modelId="{F8527F1E-648B-42E5-90D1-EA45A13C8243}" type="presParOf" srcId="{8D66FFCB-E525-4D71-A34B-1BA53DE4F2BA}" destId="{34AEA9FB-E88A-486B-95BD-66B9310A92A3}" srcOrd="1" destOrd="0" presId="urn:microsoft.com/office/officeart/2005/8/layout/default"/>
    <dgm:cxn modelId="{2F6BE522-3C9D-481C-BA70-C50679EFE47C}" type="presParOf" srcId="{8D66FFCB-E525-4D71-A34B-1BA53DE4F2BA}" destId="{4DCEC7B5-C473-4611-9614-9B5C5344696D}" srcOrd="2" destOrd="0" presId="urn:microsoft.com/office/officeart/2005/8/layout/default"/>
    <dgm:cxn modelId="{B2D61C03-FC60-4A46-936B-87BA14BF1772}" type="presParOf" srcId="{8D66FFCB-E525-4D71-A34B-1BA53DE4F2BA}" destId="{983A3F30-F956-479C-8B42-B4D830BAF439}" srcOrd="3" destOrd="0" presId="urn:microsoft.com/office/officeart/2005/8/layout/default"/>
    <dgm:cxn modelId="{5704139E-A2D1-4DE9-BDF2-C442FE74810F}" type="presParOf" srcId="{8D66FFCB-E525-4D71-A34B-1BA53DE4F2BA}" destId="{38F2E3D2-8923-4958-B479-ADE0F262A28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EEB57-7767-4788-8EB4-F2365B7319F6}">
      <dsp:nvSpPr>
        <dsp:cNvPr id="0" name=""/>
        <dsp:cNvSpPr/>
      </dsp:nvSpPr>
      <dsp:spPr>
        <a:xfrm>
          <a:off x="185832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Google </a:t>
          </a:r>
          <a:r>
            <a:rPr lang="es-ES" sz="4700" kern="1200" dirty="0" err="1">
              <a:latin typeface="Calibri Light" panose="020F0302020204030204"/>
            </a:rPr>
            <a:t>Classroom</a:t>
          </a:r>
          <a:endParaRPr lang="es-ES" sz="4700" kern="1200" dirty="0"/>
        </a:p>
      </dsp:txBody>
      <dsp:txXfrm>
        <a:off x="185832" y="874"/>
        <a:ext cx="2947695" cy="1768617"/>
      </dsp:txXfrm>
    </dsp:sp>
    <dsp:sp modelId="{4DCEC7B5-C473-4611-9614-9B5C5344696D}">
      <dsp:nvSpPr>
        <dsp:cNvPr id="0" name=""/>
        <dsp:cNvSpPr/>
      </dsp:nvSpPr>
      <dsp:spPr>
        <a:xfrm>
          <a:off x="3428298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Ofimática Google</a:t>
          </a:r>
          <a:endParaRPr lang="es-ES" sz="4700" kern="1200" dirty="0"/>
        </a:p>
      </dsp:txBody>
      <dsp:txXfrm>
        <a:off x="3428298" y="874"/>
        <a:ext cx="2947695" cy="1768617"/>
      </dsp:txXfrm>
    </dsp:sp>
    <dsp:sp modelId="{38F2E3D2-8923-4958-B479-ADE0F262A28D}">
      <dsp:nvSpPr>
        <dsp:cNvPr id="0" name=""/>
        <dsp:cNvSpPr/>
      </dsp:nvSpPr>
      <dsp:spPr>
        <a:xfrm>
          <a:off x="1807065" y="2064261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Contenido Interactivo</a:t>
          </a:r>
          <a:endParaRPr lang="es-ES" sz="4700" kern="1200" dirty="0"/>
        </a:p>
      </dsp:txBody>
      <dsp:txXfrm>
        <a:off x="1807065" y="2064261"/>
        <a:ext cx="2947695" cy="1768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3  - GOOGLE CLASSROOM: ​</a:t>
            </a:r>
            <a:r>
              <a:rPr lang="es-ES" b="1" dirty="0">
                <a:latin typeface="Calibri Light"/>
                <a:cs typeface="Calibri Light"/>
              </a:rPr>
              <a:t>​</a:t>
            </a:r>
            <a:br>
              <a:rPr lang="es-ES" b="1" dirty="0">
                <a:latin typeface="Calibri Light"/>
                <a:cs typeface="Calibri Light"/>
              </a:rPr>
            </a:br>
            <a:r>
              <a:rPr lang="es-ES" b="1" dirty="0">
                <a:latin typeface="Calibri Light"/>
              </a:rPr>
              <a:t>                              </a:t>
            </a:r>
            <a:r>
              <a:rPr lang="es-ES" b="1" dirty="0" smtClean="0">
                <a:latin typeface="Calibri Light"/>
              </a:rPr>
              <a:t>           CREACIÓN </a:t>
            </a:r>
            <a:r>
              <a:rPr lang="es-ES" b="1" dirty="0">
                <a:latin typeface="Calibri Light"/>
              </a:rPr>
              <a:t>Y GESTIÓN DE ACTIVIDADES</a:t>
            </a:r>
            <a:endParaRPr lang="es-ES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5262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932" y="2020925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smtClean="0">
                <a:cs typeface="Calibri"/>
              </a:rPr>
              <a:t>Las </a:t>
            </a:r>
            <a:r>
              <a:rPr lang="en-US" sz="4800" dirty="0" err="1" smtClean="0">
                <a:cs typeface="Calibri"/>
              </a:rPr>
              <a:t>actividades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 smtClean="0">
                <a:cs typeface="Calibri"/>
              </a:rPr>
              <a:t> y </a:t>
            </a:r>
            <a:r>
              <a:rPr lang="en-US" sz="4800" dirty="0" err="1" smtClean="0">
                <a:cs typeface="Calibri"/>
              </a:rPr>
              <a:t>Pregunta</a:t>
            </a:r>
            <a:r>
              <a:rPr lang="en-US" sz="4800" dirty="0" smtClean="0">
                <a:cs typeface="Calibri"/>
              </a:rPr>
              <a:t>, son </a:t>
            </a:r>
            <a:r>
              <a:rPr lang="en-US" sz="4800" dirty="0" err="1" smtClean="0">
                <a:cs typeface="Calibri"/>
              </a:rPr>
              <a:t>desplegadas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dentro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las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opciones</a:t>
            </a:r>
            <a:r>
              <a:rPr lang="en-US" sz="4800" dirty="0">
                <a:cs typeface="Calibri"/>
              </a:rPr>
              <a:t>.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601" y="2156859"/>
            <a:ext cx="5278568" cy="296774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782499" y="3106270"/>
            <a:ext cx="1030241" cy="2017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/>
          <p:cNvSpPr/>
          <p:nvPr/>
        </p:nvSpPr>
        <p:spPr>
          <a:xfrm>
            <a:off x="6782498" y="3464645"/>
            <a:ext cx="1030241" cy="2017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05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 smtClean="0">
                <a:cs typeface="Calibri"/>
              </a:rPr>
              <a:t>Configuración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una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pregunta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774" y="2088310"/>
            <a:ext cx="5024449" cy="282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394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7103" y="2156859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 smtClean="0">
                <a:cs typeface="Calibri"/>
              </a:rPr>
              <a:t>Una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pregunta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admite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incorporar</a:t>
            </a:r>
            <a:r>
              <a:rPr lang="en-US" sz="4800" dirty="0" smtClean="0">
                <a:cs typeface="Calibri"/>
              </a:rPr>
              <a:t> material, </a:t>
            </a:r>
            <a:r>
              <a:rPr lang="en-US" sz="4800" dirty="0" err="1" smtClean="0">
                <a:cs typeface="Calibri"/>
              </a:rPr>
              <a:t>proveniente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diversas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fuentes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información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906" y="2156859"/>
            <a:ext cx="5013208" cy="281855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6252882" y="3745071"/>
            <a:ext cx="860611" cy="786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165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>
                <a:cs typeface="Calibri"/>
              </a:rPr>
              <a:t>Configuración</a:t>
            </a:r>
            <a:r>
              <a:rPr lang="en-US" sz="4800" dirty="0">
                <a:cs typeface="Calibri"/>
              </a:rPr>
              <a:t> de </a:t>
            </a:r>
            <a:r>
              <a:rPr lang="en-US" sz="4800" dirty="0" err="1">
                <a:cs typeface="Calibri"/>
              </a:rPr>
              <a:t>una</a:t>
            </a:r>
            <a:r>
              <a:rPr lang="en-US" sz="4800" dirty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0728" y="2156859"/>
            <a:ext cx="5234496" cy="294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7104" y="2156859"/>
            <a:ext cx="4502438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 smtClean="0">
                <a:cs typeface="Calibri"/>
              </a:rPr>
              <a:t>Una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admite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incorporar</a:t>
            </a:r>
            <a:r>
              <a:rPr lang="en-US" sz="4800" dirty="0" smtClean="0">
                <a:cs typeface="Calibri"/>
              </a:rPr>
              <a:t> material, </a:t>
            </a:r>
            <a:r>
              <a:rPr lang="en-US" sz="4800" dirty="0" err="1" smtClean="0">
                <a:cs typeface="Calibri"/>
              </a:rPr>
              <a:t>proveniente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diversas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fuentes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información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2034726"/>
            <a:ext cx="4836459" cy="2719181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6252882" y="3543366"/>
            <a:ext cx="860611" cy="7865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9578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="" xmlns:a16="http://schemas.microsoft.com/office/drawing/2014/main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="" xmlns:a16="http://schemas.microsoft.com/office/drawing/2014/main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="" xmlns:a16="http://schemas.microsoft.com/office/drawing/2014/main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="" xmlns:a16="http://schemas.microsoft.com/office/drawing/2014/main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="" xmlns:a16="http://schemas.microsoft.com/office/drawing/2014/main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="" xmlns:a16="http://schemas.microsoft.com/office/drawing/2014/main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  <a:cs typeface="Calibri"/>
              </a:rPr>
              <a:t>EJERCICIOS PRÁCTICOS</a:t>
            </a:r>
            <a:endParaRPr lang="es-ES" sz="3600" b="1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6827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="" xmlns:a16="http://schemas.microsoft.com/office/drawing/2014/main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="" xmlns:a16="http://schemas.microsoft.com/office/drawing/2014/main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="" xmlns:a16="http://schemas.microsoft.com/office/drawing/2014/main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="" xmlns:a16="http://schemas.microsoft.com/office/drawing/2014/main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="" xmlns:a16="http://schemas.microsoft.com/office/drawing/2014/main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="" xmlns:a16="http://schemas.microsoft.com/office/drawing/2014/main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8895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cs typeface="Calibri"/>
              </a:rPr>
              <a:t>CREACIÓN Y GESTIÓN DE ACTIVIDADES"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7" name="Rectángulo: esquina doblada 6">
            <a:extLst>
              <a:ext uri="{FF2B5EF4-FFF2-40B4-BE49-F238E27FC236}">
                <a16:creationId xmlns="" xmlns:a16="http://schemas.microsoft.com/office/drawing/2014/main" id="{E0F49EA0-CB63-4A20-8133-59F21E39F5ED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1. Dentro de una asignatura de su desempeño como docente, cree una pregunta dirigida a todos los estudiantes. La pregunta debe indicar que se pide la opinión y referencias importantes. 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Complete los campos asociados a la actividad.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Comparta la pregunta y su configuración con el/la relator/a.</a:t>
            </a:r>
          </a:p>
        </p:txBody>
      </p:sp>
    </p:spTree>
    <p:extLst>
      <p:ext uri="{BB962C8B-B14F-4D97-AF65-F5344CB8AC3E}">
        <p14:creationId xmlns:p14="http://schemas.microsoft.com/office/powerpoint/2010/main" val="3308678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="" xmlns:a16="http://schemas.microsoft.com/office/drawing/2014/main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="" xmlns:a16="http://schemas.microsoft.com/office/drawing/2014/main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="" xmlns:a16="http://schemas.microsoft.com/office/drawing/2014/main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="" xmlns:a16="http://schemas.microsoft.com/office/drawing/2014/main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="" xmlns:a16="http://schemas.microsoft.com/office/drawing/2014/main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="" xmlns:a16="http://schemas.microsoft.com/office/drawing/2014/main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69542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=""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r>
              <a:rPr lang="es-ES" sz="2800" dirty="0" smtClean="0">
                <a:solidFill>
                  <a:prstClr val="black"/>
                </a:solidFill>
                <a:ea typeface="+mn-lt"/>
                <a:cs typeface="Calibri" panose="020F0502020204030204"/>
              </a:rPr>
              <a:t>1</a:t>
            </a:r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. </a:t>
            </a:r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Dentro de una asignatura de su desempeño como docente, cree una nueva tarea dirigida a todos los estudiantes. 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</a:t>
            </a:r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Inserte al menos un enlace y/o archivo, a modo de apoyo pertinente a la realización de la tarea. 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Complete los campos descriptivos asociados a la actividad.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4. Comparta la tarea y su configuración con el/la 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cs typeface="Calibri"/>
              </a:rPr>
              <a:t>CREACIÓN Y GESTIÓN DE ACTIVIDADES"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301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="" xmlns:a16="http://schemas.microsoft.com/office/drawing/2014/main" id="{D1A671DE-D529-4A2A-A35D-E974002395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="" xmlns:a16="http://schemas.microsoft.com/office/drawing/2014/main" id="{755E9CD0-04B0-4A3C-B291-AD913379C7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="" xmlns:a16="http://schemas.microsoft.com/office/drawing/2014/main" id="{7B2D303B-3DD0-4319-9EAD-361847FEC7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="" xmlns:a16="http://schemas.microsoft.com/office/drawing/2014/main" id="{80BC66F9-7A74-4286-AD22-1174052CC22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="" xmlns:a16="http://schemas.microsoft.com/office/drawing/2014/main" id="{D8142CC3-2B5C-48E6-9DF0-6C8ACBAF23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1DD8BF3B-6066-418C-8D1A-75C5E396FC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9" name="Freeform: Shape 88">
            <a:extLst>
              <a:ext uri="{FF2B5EF4-FFF2-40B4-BE49-F238E27FC236}">
                <a16:creationId xmlns="" xmlns:a16="http://schemas.microsoft.com/office/drawing/2014/main" id="{46A89C79-8EF3-4AF9-B3D9-59A883F41C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1" name="Freeform: Shape 90">
            <a:extLst>
              <a:ext uri="{FF2B5EF4-FFF2-40B4-BE49-F238E27FC236}">
                <a16:creationId xmlns="" xmlns:a16="http://schemas.microsoft.com/office/drawing/2014/main" id="{72AF41FE-63D7-4695-81D2-66D2510E4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Arc 92">
            <a:extLst>
              <a:ext uri="{FF2B5EF4-FFF2-40B4-BE49-F238E27FC236}">
                <a16:creationId xmlns="" xmlns:a16="http://schemas.microsoft.com/office/drawing/2014/main" id="{EFE5CE34-4543-42E5-B82C-1F3D12422C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25" name="Diagrama 24">
            <a:extLst>
              <a:ext uri="{FF2B5EF4-FFF2-40B4-BE49-F238E27FC236}">
                <a16:creationId xmlns="" xmlns:a16="http://schemas.microsoft.com/office/drawing/2014/main" id="{AD6B6F58-F536-420A-AA0A-F998C70DAB9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25859" y="2242569"/>
          <a:ext cx="6561827" cy="383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Diagrama de flujo: conector 25">
            <a:extLst>
              <a:ext uri="{FF2B5EF4-FFF2-40B4-BE49-F238E27FC236}">
                <a16:creationId xmlns="" xmlns:a16="http://schemas.microsoft.com/office/drawing/2014/main" id="{A308CB01-377E-4C68-A7FC-CBCD6BA6D50E}"/>
              </a:ext>
            </a:extLst>
          </p:cNvPr>
          <p:cNvSpPr/>
          <p:nvPr/>
        </p:nvSpPr>
        <p:spPr>
          <a:xfrm>
            <a:off x="5637361" y="200707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7" name="Diagrama de flujo: conector 26">
            <a:extLst>
              <a:ext uri="{FF2B5EF4-FFF2-40B4-BE49-F238E27FC236}">
                <a16:creationId xmlns="" xmlns:a16="http://schemas.microsoft.com/office/drawing/2014/main" id="{DB144A1D-76F6-40E1-97B4-94AEA5B2672A}"/>
              </a:ext>
            </a:extLst>
          </p:cNvPr>
          <p:cNvSpPr/>
          <p:nvPr/>
        </p:nvSpPr>
        <p:spPr>
          <a:xfrm>
            <a:off x="8872266" y="207896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  <a:endParaRPr lang="es-ES" b="1" dirty="0">
              <a:solidFill>
                <a:srgbClr val="2F5496"/>
              </a:solidFill>
            </a:endParaRPr>
          </a:p>
        </p:txBody>
      </p:sp>
      <p:sp>
        <p:nvSpPr>
          <p:cNvPr id="28" name="Diagrama de flujo: conector 27">
            <a:extLst>
              <a:ext uri="{FF2B5EF4-FFF2-40B4-BE49-F238E27FC236}">
                <a16:creationId xmlns="" xmlns:a16="http://schemas.microsoft.com/office/drawing/2014/main" id="{590E4954-39D8-43B7-9ADD-F4C044E6848F}"/>
              </a:ext>
            </a:extLst>
          </p:cNvPr>
          <p:cNvSpPr/>
          <p:nvPr/>
        </p:nvSpPr>
        <p:spPr>
          <a:xfrm>
            <a:off x="7233247" y="412054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="" xmlns:a16="http://schemas.microsoft.com/office/drawing/2014/main" id="{6D1DBAAD-E03A-4F0B-84EB-8982162706C8}"/>
              </a:ext>
            </a:extLst>
          </p:cNvPr>
          <p:cNvSpPr txBox="1"/>
          <p:nvPr/>
        </p:nvSpPr>
        <p:spPr>
          <a:xfrm>
            <a:off x="5716438" y="468702"/>
            <a:ext cx="468414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6000" dirty="0">
                <a:solidFill>
                  <a:prstClr val="black"/>
                </a:solidFill>
              </a:rPr>
              <a:t>Temáticas</a:t>
            </a:r>
          </a:p>
        </p:txBody>
      </p:sp>
    </p:spTree>
    <p:extLst>
      <p:ext uri="{BB962C8B-B14F-4D97-AF65-F5344CB8AC3E}">
        <p14:creationId xmlns:p14="http://schemas.microsoft.com/office/powerpoint/2010/main" val="3125308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="" xmlns:a16="http://schemas.microsoft.com/office/drawing/2014/main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="" xmlns:a16="http://schemas.microsoft.com/office/drawing/2014/main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="" xmlns:a16="http://schemas.microsoft.com/office/drawing/2014/main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="" xmlns:a16="http://schemas.microsoft.com/office/drawing/2014/main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="" xmlns:a16="http://schemas.microsoft.com/office/drawing/2014/main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="" xmlns:a16="http://schemas.microsoft.com/office/drawing/2014/main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186884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7" name="Rectángulo: esquina doblada 6">
            <a:extLst>
              <a:ext uri="{FF2B5EF4-FFF2-40B4-BE49-F238E27FC236}">
                <a16:creationId xmlns="" xmlns:a16="http://schemas.microsoft.com/office/drawing/2014/main" id="{F4A4B907-F143-4133-9048-DA3958001BBD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1. Dentro de una asignatura de su desempeño como docente, cree una nueva tarea dirigida a todos los estudiantes. Inserte al menos un enlace y/o archivo, a modo de apoyo pertinente a la tarea. 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Elabore la rúbrica correspondiente, con al menos dos criterios de evaluación. 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Complete los campos descriptivos asociados a la actividad.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4. Comparta la tarea creada con el/la relator/a.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cs typeface="Calibri"/>
              </a:rPr>
              <a:t>CREACIÓN Y GESTIÓN DE ACTIVIDADES"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4815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0" name="Rectangle 86">
            <a:extLst>
              <a:ext uri="{FF2B5EF4-FFF2-40B4-BE49-F238E27FC236}">
                <a16:creationId xmlns:a16="http://schemas.microsoft.com/office/drawing/2014/main" xmlns="" id="{6A1473A6-3F22-483E-8A30-80B9D2B145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1" name="Group 88">
            <a:extLst>
              <a:ext uri="{FF2B5EF4-FFF2-40B4-BE49-F238E27FC236}">
                <a16:creationId xmlns:a16="http://schemas.microsoft.com/office/drawing/2014/main" xmlns="" id="{AA1375E3-3E53-4D75-BAB7-E5929BFCB2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  <a:solidFill>
            <a:schemeClr val="accent2"/>
          </a:solidFill>
        </p:grpSpPr>
        <p:sp>
          <p:nvSpPr>
            <p:cNvPr id="102" name="Freeform 6">
              <a:extLst>
                <a:ext uri="{FF2B5EF4-FFF2-40B4-BE49-F238E27FC236}">
                  <a16:creationId xmlns:a16="http://schemas.microsoft.com/office/drawing/2014/main" xmlns="" id="{0BBEEF67-3DDF-46CF-8CD5-EA5F0E4FB0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7">
              <a:extLst>
                <a:ext uri="{FF2B5EF4-FFF2-40B4-BE49-F238E27FC236}">
                  <a16:creationId xmlns:a16="http://schemas.microsoft.com/office/drawing/2014/main" xmlns="" id="{8FAC1C95-F817-487C-B8B2-CF141FBB1C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xmlns="" id="{C2C5363A-D941-4AA1-8D38-D7E44A1E2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0438" y="885651"/>
            <a:ext cx="3843862" cy="4624603"/>
          </a:xfrm>
        </p:spPr>
        <p:txBody>
          <a:bodyPr>
            <a:normAutofit fontScale="90000"/>
          </a:bodyPr>
          <a:lstStyle/>
          <a:p>
            <a:r>
              <a:rPr lang="es-CL" dirty="0">
                <a:solidFill>
                  <a:srgbClr val="FFFFFF"/>
                </a:solidFill>
              </a:rPr>
              <a:t>Resumen</a:t>
            </a: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ES" dirty="0">
                <a:solidFill>
                  <a:srgbClr val="FFFFFF"/>
                </a:solidFill>
                <a:latin typeface="Calibri Light"/>
                <a:cs typeface="Calibri Light"/>
              </a:rPr>
              <a:t>MÓDULO 3</a:t>
            </a:r>
            <a:r>
              <a:rPr lang="es-ES" dirty="0">
                <a:latin typeface="Calibri Light"/>
                <a:cs typeface="Calibri Light"/>
              </a:rPr>
              <a:t/>
            </a:r>
            <a:br>
              <a:rPr lang="es-ES" dirty="0">
                <a:latin typeface="Calibri Light"/>
                <a:cs typeface="Calibri Light"/>
              </a:rPr>
            </a:br>
            <a:r>
              <a:rPr lang="es-ES" dirty="0" smtClean="0">
                <a:latin typeface="Calibri Light"/>
                <a:cs typeface="Calibri Light"/>
              </a:rPr>
              <a:t/>
            </a:r>
            <a:br>
              <a:rPr lang="es-ES" dirty="0" smtClean="0">
                <a:latin typeface="Calibri Light"/>
                <a:cs typeface="Calibri Light"/>
              </a:rPr>
            </a:br>
            <a:r>
              <a:rPr lang="es-ES" dirty="0" smtClean="0">
                <a:solidFill>
                  <a:srgbClr val="FFFFFF"/>
                </a:solidFill>
                <a:latin typeface="Calibri Light"/>
                <a:cs typeface="Calibri Light"/>
              </a:rPr>
              <a:t>GOOGLE CLASSROOM: CREACIÓN Y GESTIÓN DE ACTIVIDADES</a:t>
            </a:r>
            <a:r>
              <a:rPr lang="es-ES" b="1" dirty="0">
                <a:solidFill>
                  <a:srgbClr val="FFFFFF"/>
                </a:solidFill>
                <a:latin typeface="Calibri Light"/>
                <a:cs typeface="Calibri Light"/>
              </a:rPr>
              <a:t>   </a:t>
            </a:r>
            <a:endParaRPr lang="es-ES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78708" y="1047015"/>
            <a:ext cx="6755257" cy="566639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ea typeface="+mn-lt"/>
              <a:cs typeface="+mn-lt"/>
            </a:endParaRP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Google </a:t>
            </a:r>
            <a:r>
              <a:rPr lang="es-ES" sz="2400" dirty="0" err="1" smtClean="0">
                <a:ea typeface="+mn-lt"/>
                <a:cs typeface="+mn-lt"/>
              </a:rPr>
              <a:t>Classroom</a:t>
            </a:r>
            <a:r>
              <a:rPr lang="es-ES" sz="2400" dirty="0" smtClean="0">
                <a:ea typeface="+mn-lt"/>
                <a:cs typeface="+mn-lt"/>
              </a:rPr>
              <a:t> permite crear y gestionar diversos tipos de actividades, necesarias para llevar a cabo el proceso enseñanza-aprendizaje.</a:t>
            </a: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Entre estas actividades se encuentran las preguntas y las tareas, dirigidas a toda la base estudiantil, o bien a un grupo acotado de éstos. Las preguntas sirven para capturar cierta información específica, o para generar una discusión en torno a un tema determinado. Las tareas, por su parte, sirven para practicar o evaluar lo aprendido. </a:t>
            </a: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Las </a:t>
            </a:r>
            <a:r>
              <a:rPr lang="es-ES" sz="2400" dirty="0">
                <a:ea typeface="+mn-lt"/>
                <a:cs typeface="+mn-lt"/>
              </a:rPr>
              <a:t>actividades prácticas del módulo son: </a:t>
            </a:r>
            <a:endParaRPr lang="es-ES" sz="2400" dirty="0">
              <a:cs typeface="Calibri"/>
            </a:endParaRPr>
          </a:p>
          <a:p>
            <a:pPr marL="400050" lvl="1" indent="0">
              <a:buNone/>
            </a:pPr>
            <a:r>
              <a:rPr lang="es-ES" sz="2000" dirty="0" smtClean="0">
                <a:ea typeface="+mn-lt"/>
                <a:cs typeface="+mn-lt"/>
              </a:rPr>
              <a:t>Creación </a:t>
            </a:r>
            <a:r>
              <a:rPr lang="es-ES" sz="2000" dirty="0">
                <a:ea typeface="+mn-lt"/>
                <a:cs typeface="+mn-lt"/>
              </a:rPr>
              <a:t> </a:t>
            </a:r>
            <a:r>
              <a:rPr lang="es-ES" sz="2000" dirty="0" smtClean="0">
                <a:ea typeface="+mn-lt"/>
                <a:cs typeface="+mn-lt"/>
              </a:rPr>
              <a:t>y configuración de preguntas.</a:t>
            </a:r>
            <a:endParaRPr lang="es-ES" sz="2000" dirty="0">
              <a:ea typeface="+mn-lt"/>
              <a:cs typeface="+mn-lt"/>
            </a:endParaRPr>
          </a:p>
          <a:p>
            <a:pPr marL="400050" lvl="1" indent="0">
              <a:buNone/>
            </a:pPr>
            <a:r>
              <a:rPr lang="es-ES" sz="2000" dirty="0">
                <a:ea typeface="+mn-lt"/>
                <a:cs typeface="+mn-lt"/>
              </a:rPr>
              <a:t>Creación  y configuración de </a:t>
            </a:r>
            <a:r>
              <a:rPr lang="es-ES" sz="2000" dirty="0" smtClean="0">
                <a:ea typeface="+mn-lt"/>
                <a:cs typeface="+mn-lt"/>
              </a:rPr>
              <a:t>tareas</a:t>
            </a:r>
            <a:r>
              <a:rPr lang="es-ES" sz="2000" dirty="0" smtClean="0">
                <a:cs typeface="Calibri"/>
              </a:rPr>
              <a:t>.</a:t>
            </a:r>
            <a:r>
              <a:rPr lang="es-ES" sz="2000" dirty="0">
                <a:cs typeface="Calibri"/>
              </a:rPr>
              <a:t>  </a:t>
            </a:r>
          </a:p>
          <a:p>
            <a:pPr marL="400050" lvl="1" indent="0">
              <a:buNone/>
            </a:pPr>
            <a:r>
              <a:rPr lang="es-ES" sz="2000" dirty="0">
                <a:ea typeface="+mn-lt"/>
                <a:cs typeface="+mn-lt"/>
              </a:rPr>
              <a:t>Creación  y configuración de </a:t>
            </a:r>
            <a:r>
              <a:rPr lang="es-ES" sz="2000" dirty="0" smtClean="0">
                <a:ea typeface="+mn-lt"/>
                <a:cs typeface="+mn-lt"/>
              </a:rPr>
              <a:t>una actividad de tarea, con material de apoyo y rúbrica de corrección.</a:t>
            </a:r>
            <a:endParaRPr lang="es-ES" sz="2000" dirty="0">
              <a:cs typeface="Calibri"/>
            </a:endParaRPr>
          </a:p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37958">
            <a:off x="3807901" y="58728"/>
            <a:ext cx="1361591" cy="133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3  - GOOGLE CLASSROOM: ​</a:t>
            </a:r>
            <a:r>
              <a:rPr lang="es-ES" b="1" dirty="0">
                <a:latin typeface="Calibri Light"/>
                <a:cs typeface="Calibri Light"/>
              </a:rPr>
              <a:t>​</a:t>
            </a:r>
            <a:br>
              <a:rPr lang="es-ES" b="1" dirty="0">
                <a:latin typeface="Calibri Light"/>
                <a:cs typeface="Calibri Light"/>
              </a:rPr>
            </a:br>
            <a:r>
              <a:rPr lang="es-ES" b="1" dirty="0">
                <a:latin typeface="Calibri Light"/>
              </a:rPr>
              <a:t>                              </a:t>
            </a:r>
            <a:r>
              <a:rPr lang="es-ES" b="1" dirty="0" smtClean="0">
                <a:latin typeface="Calibri Light"/>
              </a:rPr>
              <a:t>           CREACIÓN </a:t>
            </a:r>
            <a:r>
              <a:rPr lang="es-ES" b="1" dirty="0">
                <a:latin typeface="Calibri Light"/>
              </a:rPr>
              <a:t>Y GESTIÓN DE ACTIVIDADES</a:t>
            </a:r>
            <a:endParaRPr lang="es-ES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2228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>
            <a:extLst>
              <a:ext uri="{FF2B5EF4-FFF2-40B4-BE49-F238E27FC236}">
                <a16:creationId xmlns="" xmlns:a16="http://schemas.microsoft.com/office/drawing/2014/main" id="{042317B6-BBB9-4599-A21A-437E1223BB8A}"/>
              </a:ext>
            </a:extLst>
          </p:cNvPr>
          <p:cNvSpPr/>
          <p:nvPr/>
        </p:nvSpPr>
        <p:spPr>
          <a:xfrm>
            <a:off x="2875" y="-4313"/>
            <a:ext cx="9158377" cy="1236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F9D58486-2BA6-4D51-8A3B-71F9F7761717}"/>
              </a:ext>
            </a:extLst>
          </p:cNvPr>
          <p:cNvSpPr txBox="1"/>
          <p:nvPr/>
        </p:nvSpPr>
        <p:spPr>
          <a:xfrm>
            <a:off x="310549" y="152399"/>
            <a:ext cx="1013316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>
                <a:solidFill>
                  <a:srgbClr val="FFFFFF"/>
                </a:solidFill>
                <a:latin typeface="Calibri Light"/>
              </a:rPr>
              <a:t>Estructura Modular</a:t>
            </a:r>
            <a:endParaRPr lang="es-ES" sz="5400">
              <a:solidFill>
                <a:srgbClr val="FFFFFF"/>
              </a:solidFill>
            </a:endParaRPr>
          </a:p>
        </p:txBody>
      </p:sp>
      <p:sp>
        <p:nvSpPr>
          <p:cNvPr id="5" name="Cubo 4">
            <a:extLst>
              <a:ext uri="{FF2B5EF4-FFF2-40B4-BE49-F238E27FC236}">
                <a16:creationId xmlns="" xmlns:a16="http://schemas.microsoft.com/office/drawing/2014/main" id="{FDC285C7-468D-4D3A-A135-D1A7D08C844F}"/>
              </a:ext>
            </a:extLst>
          </p:cNvPr>
          <p:cNvSpPr/>
          <p:nvPr/>
        </p:nvSpPr>
        <p:spPr>
          <a:xfrm>
            <a:off x="1044421" y="1813609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Configuración</a:t>
            </a:r>
          </a:p>
        </p:txBody>
      </p:sp>
      <p:sp>
        <p:nvSpPr>
          <p:cNvPr id="6" name="Cubo 5">
            <a:extLst>
              <a:ext uri="{FF2B5EF4-FFF2-40B4-BE49-F238E27FC236}">
                <a16:creationId xmlns="" xmlns:a16="http://schemas.microsoft.com/office/drawing/2014/main" id="{C915F2F1-AD93-4E00-972D-F5E0304EFB2C}"/>
              </a:ext>
            </a:extLst>
          </p:cNvPr>
          <p:cNvSpPr/>
          <p:nvPr/>
        </p:nvSpPr>
        <p:spPr>
          <a:xfrm>
            <a:off x="2467779" y="1813608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G </a:t>
            </a:r>
            <a:r>
              <a:rPr lang="es-ES" sz="1600" b="1" dirty="0" err="1">
                <a:solidFill>
                  <a:prstClr val="black"/>
                </a:solidFill>
                <a:cs typeface="Calibri"/>
              </a:rPr>
              <a:t>Meet</a:t>
            </a:r>
          </a:p>
        </p:txBody>
      </p:sp>
      <p:sp>
        <p:nvSpPr>
          <p:cNvPr id="7" name="Cubo 6">
            <a:extLst>
              <a:ext uri="{FF2B5EF4-FFF2-40B4-BE49-F238E27FC236}">
                <a16:creationId xmlns="" xmlns:a16="http://schemas.microsoft.com/office/drawing/2014/main" id="{2DB13BA2-6A75-40A9-9FEE-4C1D7F5CCAD2}"/>
              </a:ext>
            </a:extLst>
          </p:cNvPr>
          <p:cNvSpPr/>
          <p:nvPr/>
        </p:nvSpPr>
        <p:spPr>
          <a:xfrm>
            <a:off x="613099" y="362515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Cuestionarios</a:t>
            </a:r>
          </a:p>
        </p:txBody>
      </p:sp>
      <p:sp>
        <p:nvSpPr>
          <p:cNvPr id="8" name="Cubo 7">
            <a:extLst>
              <a:ext uri="{FF2B5EF4-FFF2-40B4-BE49-F238E27FC236}">
                <a16:creationId xmlns="" xmlns:a16="http://schemas.microsoft.com/office/drawing/2014/main" id="{02AFA4F9-655A-4C00-B158-FDF5F01E05B5}"/>
              </a:ext>
            </a:extLst>
          </p:cNvPr>
          <p:cNvSpPr/>
          <p:nvPr/>
        </p:nvSpPr>
        <p:spPr>
          <a:xfrm>
            <a:off x="1993325" y="362515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Calificaciones</a:t>
            </a:r>
          </a:p>
        </p:txBody>
      </p:sp>
      <p:sp>
        <p:nvSpPr>
          <p:cNvPr id="9" name="Cubo 8">
            <a:extLst>
              <a:ext uri="{FF2B5EF4-FFF2-40B4-BE49-F238E27FC236}">
                <a16:creationId xmlns="" xmlns:a16="http://schemas.microsoft.com/office/drawing/2014/main" id="{E4BF9822-D68D-44ED-B9BB-E7BE0C8941D2}"/>
              </a:ext>
            </a:extLst>
          </p:cNvPr>
          <p:cNvSpPr/>
          <p:nvPr/>
        </p:nvSpPr>
        <p:spPr>
          <a:xfrm>
            <a:off x="4899412" y="3625153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Slides</a:t>
            </a:r>
          </a:p>
        </p:txBody>
      </p:sp>
      <p:sp>
        <p:nvSpPr>
          <p:cNvPr id="10" name="Cubo 9">
            <a:extLst>
              <a:ext uri="{FF2B5EF4-FFF2-40B4-BE49-F238E27FC236}">
                <a16:creationId xmlns="" xmlns:a16="http://schemas.microsoft.com/office/drawing/2014/main" id="{ED72B078-8514-4C52-A02C-F8CA0FEB81F2}"/>
              </a:ext>
            </a:extLst>
          </p:cNvPr>
          <p:cNvSpPr/>
          <p:nvPr/>
        </p:nvSpPr>
        <p:spPr>
          <a:xfrm>
            <a:off x="3905512" y="1813606"/>
            <a:ext cx="1883433" cy="1811546"/>
          </a:xfrm>
          <a:prstGeom prst="cub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rgbClr val="FFFFFF"/>
                </a:solidFill>
                <a:cs typeface="Calibri"/>
              </a:rPr>
              <a:t>Actividades</a:t>
            </a:r>
          </a:p>
        </p:txBody>
      </p:sp>
      <p:sp>
        <p:nvSpPr>
          <p:cNvPr id="12" name="Cubo 11">
            <a:extLst>
              <a:ext uri="{FF2B5EF4-FFF2-40B4-BE49-F238E27FC236}">
                <a16:creationId xmlns="" xmlns:a16="http://schemas.microsoft.com/office/drawing/2014/main" id="{09414962-49B1-4556-91F2-D8A764CD6E9B}"/>
              </a:ext>
            </a:extLst>
          </p:cNvPr>
          <p:cNvSpPr/>
          <p:nvPr/>
        </p:nvSpPr>
        <p:spPr>
          <a:xfrm>
            <a:off x="5331662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Docs</a:t>
            </a:r>
            <a:endParaRPr lang="es-ES" sz="1600" b="1" dirty="0" err="1">
              <a:solidFill>
                <a:prstClr val="black"/>
              </a:solidFill>
            </a:endParaRPr>
          </a:p>
        </p:txBody>
      </p:sp>
      <p:sp>
        <p:nvSpPr>
          <p:cNvPr id="13" name="Cubo 12">
            <a:extLst>
              <a:ext uri="{FF2B5EF4-FFF2-40B4-BE49-F238E27FC236}">
                <a16:creationId xmlns="" xmlns:a16="http://schemas.microsoft.com/office/drawing/2014/main" id="{C829396B-7780-4102-B2DF-BBE89C1FEC38}"/>
              </a:ext>
            </a:extLst>
          </p:cNvPr>
          <p:cNvSpPr/>
          <p:nvPr/>
        </p:nvSpPr>
        <p:spPr>
          <a:xfrm>
            <a:off x="6337147" y="3625153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Sheets</a:t>
            </a:r>
          </a:p>
        </p:txBody>
      </p:sp>
      <p:sp>
        <p:nvSpPr>
          <p:cNvPr id="14" name="Cubo 13">
            <a:extLst>
              <a:ext uri="{FF2B5EF4-FFF2-40B4-BE49-F238E27FC236}">
                <a16:creationId xmlns="" xmlns:a16="http://schemas.microsoft.com/office/drawing/2014/main" id="{B8113824-5141-4040-AF39-773E20FC4E1D}"/>
              </a:ext>
            </a:extLst>
          </p:cNvPr>
          <p:cNvSpPr/>
          <p:nvPr/>
        </p:nvSpPr>
        <p:spPr>
          <a:xfrm>
            <a:off x="8218720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Genially</a:t>
            </a:r>
            <a:endParaRPr lang="es-ES" sz="1600" b="1" dirty="0" err="1">
              <a:solidFill>
                <a:prstClr val="black"/>
              </a:solidFill>
            </a:endParaRPr>
          </a:p>
        </p:txBody>
      </p:sp>
      <p:sp>
        <p:nvSpPr>
          <p:cNvPr id="15" name="Cubo 14">
            <a:extLst>
              <a:ext uri="{FF2B5EF4-FFF2-40B4-BE49-F238E27FC236}">
                <a16:creationId xmlns="" xmlns:a16="http://schemas.microsoft.com/office/drawing/2014/main" id="{3490A427-8E72-489A-853B-7ABF71E683F7}"/>
              </a:ext>
            </a:extLst>
          </p:cNvPr>
          <p:cNvSpPr/>
          <p:nvPr/>
        </p:nvSpPr>
        <p:spPr>
          <a:xfrm>
            <a:off x="9643939" y="181360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KineMaster</a:t>
            </a:r>
          </a:p>
        </p:txBody>
      </p:sp>
      <p:sp>
        <p:nvSpPr>
          <p:cNvPr id="16" name="Cubo 15">
            <a:extLst>
              <a:ext uri="{FF2B5EF4-FFF2-40B4-BE49-F238E27FC236}">
                <a16:creationId xmlns="" xmlns:a16="http://schemas.microsoft.com/office/drawing/2014/main" id="{9CD29402-90EB-418D-96D8-CA145610768A}"/>
              </a:ext>
            </a:extLst>
          </p:cNvPr>
          <p:cNvSpPr/>
          <p:nvPr/>
        </p:nvSpPr>
        <p:spPr>
          <a:xfrm>
            <a:off x="9198241" y="3625151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Canva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="" xmlns:a16="http://schemas.microsoft.com/office/drawing/2014/main" id="{7DA050AF-AE9D-425D-AD0D-4EC0C7908F5B}"/>
              </a:ext>
            </a:extLst>
          </p:cNvPr>
          <p:cNvSpPr/>
          <p:nvPr/>
        </p:nvSpPr>
        <p:spPr>
          <a:xfrm>
            <a:off x="879893" y="5761008"/>
            <a:ext cx="3867509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Google </a:t>
            </a:r>
            <a:r>
              <a:rPr lang="es-ES" sz="2000" dirty="0" err="1">
                <a:solidFill>
                  <a:prstClr val="white"/>
                </a:solidFill>
                <a:cs typeface="Calibri"/>
              </a:rPr>
              <a:t>Classroom</a:t>
            </a:r>
            <a:endParaRPr lang="es-ES" sz="2000" dirty="0" err="1">
              <a:solidFill>
                <a:prstClr val="white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="" xmlns:a16="http://schemas.microsoft.com/office/drawing/2014/main" id="{0F5B146D-FCCD-4D1A-8657-5E26EC9D0AAB}"/>
              </a:ext>
            </a:extLst>
          </p:cNvPr>
          <p:cNvSpPr/>
          <p:nvPr/>
        </p:nvSpPr>
        <p:spPr>
          <a:xfrm>
            <a:off x="5236233" y="5761007"/>
            <a:ext cx="2444151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Ofimática Google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="" xmlns:a16="http://schemas.microsoft.com/office/drawing/2014/main" id="{57CEECF0-98BC-4387-92AF-C47CE84CAF4C}"/>
              </a:ext>
            </a:extLst>
          </p:cNvPr>
          <p:cNvSpPr/>
          <p:nvPr/>
        </p:nvSpPr>
        <p:spPr>
          <a:xfrm>
            <a:off x="8456761" y="5761006"/>
            <a:ext cx="2530415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Contenido Interactivo</a:t>
            </a:r>
          </a:p>
        </p:txBody>
      </p:sp>
      <p:sp>
        <p:nvSpPr>
          <p:cNvPr id="23" name="Diagrama de flujo: conector 22">
            <a:extLst>
              <a:ext uri="{FF2B5EF4-FFF2-40B4-BE49-F238E27FC236}">
                <a16:creationId xmlns="" xmlns:a16="http://schemas.microsoft.com/office/drawing/2014/main" id="{BEF667F5-00A9-4D69-8331-C0B894A23975}"/>
              </a:ext>
            </a:extLst>
          </p:cNvPr>
          <p:cNvSpPr/>
          <p:nvPr/>
        </p:nvSpPr>
        <p:spPr>
          <a:xfrm>
            <a:off x="634041" y="5615795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4" name="Diagrama de flujo: conector 23">
            <a:extLst>
              <a:ext uri="{FF2B5EF4-FFF2-40B4-BE49-F238E27FC236}">
                <a16:creationId xmlns="" xmlns:a16="http://schemas.microsoft.com/office/drawing/2014/main" id="{C2156524-DE53-4EE8-948C-AEA15BF05C2F}"/>
              </a:ext>
            </a:extLst>
          </p:cNvPr>
          <p:cNvSpPr/>
          <p:nvPr/>
        </p:nvSpPr>
        <p:spPr>
          <a:xfrm>
            <a:off x="5019134" y="561579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</a:p>
        </p:txBody>
      </p:sp>
      <p:sp>
        <p:nvSpPr>
          <p:cNvPr id="25" name="Diagrama de flujo: conector 24">
            <a:extLst>
              <a:ext uri="{FF2B5EF4-FFF2-40B4-BE49-F238E27FC236}">
                <a16:creationId xmlns="" xmlns:a16="http://schemas.microsoft.com/office/drawing/2014/main" id="{74755F61-1A73-405C-92AE-91891EECB88B}"/>
              </a:ext>
            </a:extLst>
          </p:cNvPr>
          <p:cNvSpPr/>
          <p:nvPr/>
        </p:nvSpPr>
        <p:spPr>
          <a:xfrm>
            <a:off x="8225285" y="5615793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65518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71811" y="1573586"/>
            <a:ext cx="9122584" cy="1325563"/>
          </a:xfrm>
        </p:spPr>
        <p:txBody>
          <a:bodyPr>
            <a:normAutofit/>
          </a:bodyPr>
          <a:lstStyle/>
          <a:p>
            <a:r>
              <a:rPr lang="es-CL"/>
              <a:t>Objetivo General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1811" y="3060017"/>
            <a:ext cx="8955967" cy="2438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s-MX" dirty="0"/>
              <a:t>Al finalizar el módulo, el estudiante será capaz de  dar de alta, diseñar y aplicar actividades, alineadas con los objetivos y contenidos de </a:t>
            </a:r>
            <a:r>
              <a:rPr lang="es-MX" dirty="0" smtClean="0"/>
              <a:t>la asignatura</a:t>
            </a:r>
            <a:r>
              <a:rPr lang="es-MX" dirty="0"/>
              <a:t>.</a:t>
            </a:r>
            <a:endParaRPr lang="es-CL" dirty="0">
              <a:cs typeface="Calibri"/>
            </a:endParaRPr>
          </a:p>
        </p:txBody>
      </p:sp>
      <p:sp>
        <p:nvSpPr>
          <p:cNvPr id="92" name="Freeform 6">
            <a:extLst>
              <a:ext uri="{FF2B5EF4-FFF2-40B4-BE49-F238E27FC236}">
                <a16:creationId xmlns="" xmlns:a16="http://schemas.microsoft.com/office/drawing/2014/main" id="{A9616D99-AEFB-4C95-84EF-5DEC698D92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4" name="Freeform 6">
            <a:extLst>
              <a:ext uri="{FF2B5EF4-FFF2-40B4-BE49-F238E27FC236}">
                <a16:creationId xmlns="" xmlns:a16="http://schemas.microsoft.com/office/drawing/2014/main" id="{D0F97023-F626-4FC5-8C2D-753B5C7F46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6453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21">
            <a:extLst>
              <a:ext uri="{FF2B5EF4-FFF2-40B4-BE49-F238E27FC236}">
                <a16:creationId xmlns="" xmlns:a16="http://schemas.microsoft.com/office/drawing/2014/main" id="{64F519EA-836C-4E21-87EE-CE7AB01863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23">
            <a:extLst>
              <a:ext uri="{FF2B5EF4-FFF2-40B4-BE49-F238E27FC236}">
                <a16:creationId xmlns="" xmlns:a16="http://schemas.microsoft.com/office/drawing/2014/main" id="{E3E51905-F374-4E1A-97CF-B741584B74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25">
            <a:extLst>
              <a:ext uri="{FF2B5EF4-FFF2-40B4-BE49-F238E27FC236}">
                <a16:creationId xmlns="" xmlns:a16="http://schemas.microsoft.com/office/drawing/2014/main" id="{A210685A-6235-45A7-850D-A6F555466E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es-CL" sz="4600"/>
              <a:t>Objetivos de Aprendizaje</a:t>
            </a:r>
          </a:p>
        </p:txBody>
      </p:sp>
      <p:grpSp>
        <p:nvGrpSpPr>
          <p:cNvPr id="57" name="Group 27">
            <a:extLst>
              <a:ext uri="{FF2B5EF4-FFF2-40B4-BE49-F238E27FC236}">
                <a16:creationId xmlns="" xmlns:a16="http://schemas.microsoft.com/office/drawing/2014/main" id="{C833A70A-9722-46F0-A5EB-C72F787470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58" name="Rectangle 2">
              <a:extLst>
                <a:ext uri="{FF2B5EF4-FFF2-40B4-BE49-F238E27FC236}">
                  <a16:creationId xmlns="" xmlns:a16="http://schemas.microsoft.com/office/drawing/2014/main" id="{0E424FCE-3213-4BEE-A1E8-B7E8AEA5A2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9">
              <a:extLst>
                <a:ext uri="{FF2B5EF4-FFF2-40B4-BE49-F238E27FC236}">
                  <a16:creationId xmlns="" xmlns:a16="http://schemas.microsoft.com/office/drawing/2014/main" id="{5EE95433-383A-45BD-BFCA-833B8F0AE4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="" xmlns:a16="http://schemas.microsoft.com/office/drawing/2014/main" id="{2EEA944D-C4D5-48D7-804D-86BE8AFC86A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4">
              <a:extLst>
                <a:ext uri="{FF2B5EF4-FFF2-40B4-BE49-F238E27FC236}">
                  <a16:creationId xmlns="" xmlns:a16="http://schemas.microsoft.com/office/drawing/2014/main" id="{F3FCE305-3F55-48BF-8549-01E0364C86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6">
              <a:extLst>
                <a:ext uri="{FF2B5EF4-FFF2-40B4-BE49-F238E27FC236}">
                  <a16:creationId xmlns="" xmlns:a16="http://schemas.microsoft.com/office/drawing/2014/main" id="{23D7F518-6C41-4C3F-9060-C9FE0B1D4C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2">
              <a:extLst>
                <a:ext uri="{FF2B5EF4-FFF2-40B4-BE49-F238E27FC236}">
                  <a16:creationId xmlns="" xmlns:a16="http://schemas.microsoft.com/office/drawing/2014/main" id="{3B93E94B-19C7-49C9-A135-582F72B1A2A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59">
              <a:extLst>
                <a:ext uri="{FF2B5EF4-FFF2-40B4-BE49-F238E27FC236}">
                  <a16:creationId xmlns="" xmlns:a16="http://schemas.microsoft.com/office/drawing/2014/main" id="{FEF28287-3D78-44FC-8C53-70755EAF6F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2">
              <a:extLst>
                <a:ext uri="{FF2B5EF4-FFF2-40B4-BE49-F238E27FC236}">
                  <a16:creationId xmlns="" xmlns:a16="http://schemas.microsoft.com/office/drawing/2014/main" id="{2E8ECBA7-D5B5-48AD-9108-4EB4FB5AAF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="" xmlns:a16="http://schemas.microsoft.com/office/drawing/2014/main" id="{69CDB17F-9370-4BDB-AF7D-0C10664AF3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="" xmlns:a16="http://schemas.microsoft.com/office/drawing/2014/main" id="{65D03FDE-4254-4CCB-ACA1-CCF9ED99A19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="" xmlns:a16="http://schemas.microsoft.com/office/drawing/2014/main" id="{406E5C16-E87A-48D6-808A-4E99A9FA2AA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="" xmlns:a16="http://schemas.microsoft.com/office/drawing/2014/main" id="{DD6696B0-7715-471B-835A-DA4F6E0B54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2">
              <a:extLst>
                <a:ext uri="{FF2B5EF4-FFF2-40B4-BE49-F238E27FC236}">
                  <a16:creationId xmlns="" xmlns:a16="http://schemas.microsoft.com/office/drawing/2014/main" id="{7B7BE224-1A69-42AA-9C1C-29ADE08B27A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4">
              <a:extLst>
                <a:ext uri="{FF2B5EF4-FFF2-40B4-BE49-F238E27FC236}">
                  <a16:creationId xmlns="" xmlns:a16="http://schemas.microsoft.com/office/drawing/2014/main" id="{F4CBB296-B6FF-43BA-A2F1-471A7D6A32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66">
              <a:extLst>
                <a:ext uri="{FF2B5EF4-FFF2-40B4-BE49-F238E27FC236}">
                  <a16:creationId xmlns="" xmlns:a16="http://schemas.microsoft.com/office/drawing/2014/main" id="{7B9B8F5E-97B1-4CC6-A25F-0406AF9F802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2">
              <a:extLst>
                <a:ext uri="{FF2B5EF4-FFF2-40B4-BE49-F238E27FC236}">
                  <a16:creationId xmlns="" xmlns:a16="http://schemas.microsoft.com/office/drawing/2014/main" id="{9EB4DAA2-343C-4239-A2B2-D2412770B5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="" xmlns:a16="http://schemas.microsoft.com/office/drawing/2014/main" id="{8D6B2AAD-8F5E-4D57-B2E6-7DBB7953C64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="" xmlns:a16="http://schemas.microsoft.com/office/drawing/2014/main" id="{9CE95F93-6BC5-4616-9F8D-B941B4B8F1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="" xmlns:a16="http://schemas.microsoft.com/office/drawing/2014/main" id="{A8C3D8DE-DC76-487C-8C2A-7684D5C9ED8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="" xmlns:a16="http://schemas.microsoft.com/office/drawing/2014/main" id="{56088CB5-E2A8-49A4-8AB5-6D5463E0375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="" xmlns:a16="http://schemas.microsoft.com/office/drawing/2014/main" id="{372F50F8-8B88-48EF-B21C-B5B2642621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="" xmlns:a16="http://schemas.microsoft.com/office/drawing/2014/main" id="{37008499-DF9A-4230-BE00-35B862316EB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="" xmlns:a16="http://schemas.microsoft.com/office/drawing/2014/main" id="{BCEE48F0-E436-451D-A5FE-0D818D19E8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="" xmlns:a16="http://schemas.microsoft.com/office/drawing/2014/main" id="{6852656E-1E8F-41F9-900D-8E8CC1B2B9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="" xmlns:a16="http://schemas.microsoft.com/office/drawing/2014/main" id="{489DA605-39DD-45FD-9796-12A36B23B1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85319" y="922835"/>
            <a:ext cx="5915665" cy="55299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2800" dirty="0" smtClean="0">
                <a:cs typeface="Calibri"/>
              </a:rPr>
              <a:t>- Aprender </a:t>
            </a:r>
            <a:r>
              <a:rPr lang="es-MX" sz="2800" dirty="0">
                <a:cs typeface="Calibri"/>
              </a:rPr>
              <a:t>a establecer una conversación o </a:t>
            </a:r>
            <a:r>
              <a:rPr lang="es-MX" sz="2800" dirty="0" err="1">
                <a:cs typeface="Calibri"/>
              </a:rPr>
              <a:t>debate,a</a:t>
            </a:r>
            <a:r>
              <a:rPr lang="es-MX" sz="2800" dirty="0">
                <a:cs typeface="Calibri"/>
              </a:rPr>
              <a:t> través del planteamiento de una pregunta.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Poder </a:t>
            </a:r>
            <a:r>
              <a:rPr lang="es-MX" sz="2800" dirty="0">
                <a:cs typeface="Calibri"/>
              </a:rPr>
              <a:t>generar, diseñar y enviar actividades de tarea a los alumnos, a través de las funcionalidades de la plataforma.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Aprender </a:t>
            </a:r>
            <a:r>
              <a:rPr lang="es-MX" sz="2800" dirty="0">
                <a:cs typeface="Calibri"/>
              </a:rPr>
              <a:t>a crear y aplicar una rúbrica de corrección.</a:t>
            </a:r>
            <a:endParaRPr lang="es-E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85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="" xmlns:a16="http://schemas.microsoft.com/office/drawing/2014/main" id="{59EF30C2-29AC-4A0D-BC0A-A679CF113E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266A0658-1CC4-4B0D-AAB7-A702286AFB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: Shape 63">
            <a:extLst>
              <a:ext uri="{FF2B5EF4-FFF2-40B4-BE49-F238E27FC236}">
                <a16:creationId xmlns="" xmlns:a16="http://schemas.microsoft.com/office/drawing/2014/main" id="{A04F1504-431A-4D86-9091-AE7E4B3337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="" xmlns:a16="http://schemas.microsoft.com/office/drawing/2014/main" id="{EA804283-B929-4503-802F-4585376E2B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AD3811F5-514E-49A4-B382-673ED228A4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Freeform: Shape 69">
            <a:extLst>
              <a:ext uri="{FF2B5EF4-FFF2-40B4-BE49-F238E27FC236}">
                <a16:creationId xmlns="" xmlns:a16="http://schemas.microsoft.com/office/drawing/2014/main" id="{067AD921-1CEE-4C1B-9AA3-C66D908DDD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Arc 71">
            <a:extLst>
              <a:ext uri="{FF2B5EF4-FFF2-40B4-BE49-F238E27FC236}">
                <a16:creationId xmlns="" xmlns:a16="http://schemas.microsoft.com/office/drawing/2014/main" id="{C36A08F5-3B56-47C5-A371-9187BE56E1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850FDAF4-14E8-4FEF-B0AE-4F7490D5A5DC}"/>
              </a:ext>
            </a:extLst>
          </p:cNvPr>
          <p:cNvSpPr txBox="1">
            <a:spLocks/>
          </p:cNvSpPr>
          <p:nvPr/>
        </p:nvSpPr>
        <p:spPr>
          <a:xfrm>
            <a:off x="6065521" y="1766449"/>
            <a:ext cx="6126480" cy="10768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200" b="1" dirty="0">
                <a:solidFill>
                  <a:srgbClr val="4472C4"/>
                </a:solidFill>
                <a:cs typeface="Calibri"/>
              </a:rPr>
              <a:t>Propósito de la Sesión Sincrónica</a:t>
            </a:r>
            <a:br>
              <a:rPr lang="es-CL" sz="3200" b="1" dirty="0">
                <a:solidFill>
                  <a:srgbClr val="4472C4"/>
                </a:solidFill>
                <a:cs typeface="Calibri"/>
              </a:rPr>
            </a:br>
            <a:r>
              <a:rPr lang="es-CL" sz="3200" b="1" dirty="0">
                <a:solidFill>
                  <a:srgbClr val="4472C4"/>
                </a:solidFill>
                <a:cs typeface="Calibri"/>
              </a:rPr>
              <a:t>Clase - Taller</a:t>
            </a:r>
            <a:endParaRPr lang="es-ES" sz="3200" b="1" dirty="0">
              <a:solidFill>
                <a:srgbClr val="FFFFFF"/>
              </a:solidFill>
            </a:endParaRP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5292347" y="2784837"/>
            <a:ext cx="6937757" cy="39974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>
                <a:cs typeface="Calibri"/>
              </a:rPr>
              <a:t>Conocer la aplicación online Google </a:t>
            </a:r>
            <a:r>
              <a:rPr lang="es-CL" sz="2800" dirty="0" err="1">
                <a:cs typeface="Calibri"/>
              </a:rPr>
              <a:t>Classroom</a:t>
            </a:r>
            <a:r>
              <a:rPr lang="es-CL" sz="2800" dirty="0">
                <a:cs typeface="Calibri"/>
              </a:rPr>
              <a:t>, y sus opciones para crear, asignar y revisar actividades a modo de preguntas y tareas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.</a:t>
            </a:r>
            <a:endParaRPr lang="es-CL" sz="2800" dirty="0" smtClean="0">
              <a:solidFill>
                <a:prstClr val="black"/>
              </a:solidFill>
              <a:cs typeface="Calibri"/>
            </a:endParaRPr>
          </a:p>
          <a:p>
            <a:pPr algn="l">
              <a:buFont typeface="Arial"/>
              <a:buChar char="•"/>
            </a:pPr>
            <a:endParaRPr lang="es-CL" sz="2800" dirty="0" smtClean="0">
              <a:solidFill>
                <a:prstClr val="black"/>
              </a:solidFill>
              <a:cs typeface="Calibri"/>
            </a:endParaRPr>
          </a:p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Realizar ejercicios prácticos.</a:t>
            </a:r>
          </a:p>
          <a:p>
            <a:pPr algn="l">
              <a:buFont typeface="Arial"/>
              <a:buChar char="•"/>
            </a:pPr>
            <a:endParaRPr lang="es-CL" sz="2800" dirty="0" smtClean="0">
              <a:solidFill>
                <a:prstClr val="black"/>
              </a:solidFill>
              <a:cs typeface="Calibri"/>
            </a:endParaRPr>
          </a:p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Realizar la evaluación práctica.</a:t>
            </a:r>
            <a:endParaRPr lang="es-CL" sz="280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188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8">
            <a:extLst>
              <a:ext uri="{FF2B5EF4-FFF2-40B4-BE49-F238E27FC236}">
                <a16:creationId xmlns:a16="http://schemas.microsoft.com/office/drawing/2014/main" xmlns="" id="{C54A3646-77FE-4862-96CE-45260829B1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5" name="Group 20">
            <a:extLst>
              <a:ext uri="{FF2B5EF4-FFF2-40B4-BE49-F238E27FC236}">
                <a16:creationId xmlns:a16="http://schemas.microsoft.com/office/drawing/2014/main" xmlns="" id="{3F6FA249-9C10-48B9-9F72-1F333D8A9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xmlns="" id="{036894FA-6F9A-4863-AEC5-B734F4226C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xmlns="" id="{6B103C0B-E1BF-4BF0-9605-7426160F9E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xmlns="" id="{B796B9AB-146B-42B0-B1F4-7EF69C521A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xmlns="" id="{0B8CEE20-F67A-4CFC-88F1-4C942EB624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xmlns="" id="{6B823E68-E880-4A79-82AD-6088E1DEA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xmlns="" id="{C90FFE78-151B-4C6F-893F-6832706022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xmlns="" id="{3A2B9B53-0432-42A0-ACC1-23CCDB118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xmlns="" id="{142954D5-E17A-4C4B-B575-9D2BE72C64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xmlns="" id="{2317E4B1-5573-4066-895C-2FB759804A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EBA723B4-613D-41FA-93E8-94173C930F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xmlns="" id="{D2693AEC-A60D-40B1-87B3-1EF30A56D4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xmlns="" id="{0EFB57B1-129C-4CA5-9513-29226043B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xmlns="" id="{AC89A1FD-35E1-4574-A439-61C20F457D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xmlns="" id="{4D55D1DF-59D8-4B47-87C4-FB3A82689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xmlns="" id="{F99FF32E-3548-4B4D-894E-B3A06C12A7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xmlns="" id="{5005D0D4-EFA9-4355-BA9B-A7B46F9412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xmlns="" id="{6350B02F-5937-44B9-83F4-9C970BE96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2">
              <a:extLst>
                <a:ext uri="{FF2B5EF4-FFF2-40B4-BE49-F238E27FC236}">
                  <a16:creationId xmlns:a16="http://schemas.microsoft.com/office/drawing/2014/main" xmlns="" id="{F21A245F-C10F-495E-BD0E-CE576C7F0D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xmlns="" id="{6F524856-7B56-403B-B504-044710FD54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xmlns="" id="{4E6D29BC-894B-4228-9F3F-92037EA396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xmlns="" id="{E03B2DC6-DF02-45CB-AC7C-6EBBD359C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xmlns="" id="{700D0C16-8549-4373-8B7C-3555082CEA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2172" y="481815"/>
            <a:ext cx="9009266" cy="1133798"/>
          </a:xfrm>
        </p:spPr>
        <p:txBody>
          <a:bodyPr anchor="t">
            <a:noAutofit/>
          </a:bodyPr>
          <a:lstStyle/>
          <a:p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Agenda de </a:t>
            </a:r>
            <a:r>
              <a:rPr lang="es-CL" sz="4000" dirty="0">
                <a:solidFill>
                  <a:schemeClr val="accent1"/>
                </a:solidFill>
                <a:cs typeface="Calibri"/>
              </a:rPr>
              <a:t>la Sesión Sincrónica</a:t>
            </a:r>
            <a:br>
              <a:rPr lang="es-CL" sz="4000" dirty="0">
                <a:solidFill>
                  <a:schemeClr val="accent1"/>
                </a:solidFill>
                <a:cs typeface="Calibri"/>
              </a:rPr>
            </a:br>
            <a:r>
              <a:rPr lang="es-CL" sz="4000" dirty="0">
                <a:solidFill>
                  <a:schemeClr val="accent1"/>
                </a:solidFill>
                <a:cs typeface="Calibri"/>
              </a:rPr>
              <a:t>Clase </a:t>
            </a:r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– Taller Módulo</a:t>
            </a:r>
            <a:endParaRPr lang="es-CL" sz="4000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xmlns="" id="{C7341777-0F86-4E1E-A07F-2076F00D04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/>
        </p:nvGraphicFramePr>
        <p:xfrm>
          <a:off x="2580249" y="2064374"/>
          <a:ext cx="8876646" cy="45381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58233"/>
                <a:gridCol w="1048871"/>
                <a:gridCol w="5069542"/>
              </a:tblGrid>
              <a:tr h="423332">
                <a:tc>
                  <a:txBody>
                    <a:bodyPr/>
                    <a:lstStyle/>
                    <a:p>
                      <a:r>
                        <a:rPr lang="es-MX" dirty="0" smtClean="0"/>
                        <a:t>Actividades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Observación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r>
                        <a:rPr lang="es-MX" baseline="0" dirty="0" smtClean="0"/>
                        <a:t> al módulo; presentación de los Objetivos de Aprendizaje.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Preparación/Confirmación acceso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Aseguramiento</a:t>
                      </a:r>
                      <a:r>
                        <a:rPr lang="es-MX" baseline="0" dirty="0" smtClean="0"/>
                        <a:t> de la disponibilidad de la aplicación bajo estudio para los participantes de la clase.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 online de la aplicación o herramienta:</a:t>
                      </a:r>
                      <a:r>
                        <a:rPr lang="es-MX" baseline="0" dirty="0" smtClean="0"/>
                        <a:t> menú, funcionalidades, creación nuevos archivos, edición colaborativa.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1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baseline="0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15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Evaluación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25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266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6000" dirty="0" err="1" smtClean="0">
                <a:cs typeface="Calibri"/>
              </a:rPr>
              <a:t>Indicaciones</a:t>
            </a:r>
            <a:r>
              <a:rPr lang="en-US" sz="6000" dirty="0" smtClean="0">
                <a:cs typeface="Calibri"/>
              </a:rPr>
              <a:t> </a:t>
            </a:r>
            <a:r>
              <a:rPr lang="en-US" sz="6000" dirty="0" err="1" smtClean="0">
                <a:cs typeface="Calibri"/>
              </a:rPr>
              <a:t>generales</a:t>
            </a:r>
            <a:endParaRPr lang="en-US" sz="6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7935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1484" y="1290916"/>
            <a:ext cx="4787251" cy="422383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dirty="0" smtClean="0">
                <a:cs typeface="Calibri"/>
              </a:rPr>
              <a:t>La vista </a:t>
            </a:r>
            <a:r>
              <a:rPr lang="en-US" dirty="0" err="1" smtClean="0">
                <a:cs typeface="Calibri"/>
              </a:rPr>
              <a:t>Trabajo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clase</a:t>
            </a:r>
            <a:r>
              <a:rPr lang="en-US" dirty="0" smtClean="0">
                <a:cs typeface="Calibri"/>
              </a:rPr>
              <a:t>, </a:t>
            </a:r>
            <a:r>
              <a:rPr lang="en-US" dirty="0" err="1" smtClean="0">
                <a:cs typeface="Calibri"/>
              </a:rPr>
              <a:t>ofrece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las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opciones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creación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actividades</a:t>
            </a:r>
            <a:r>
              <a:rPr lang="en-US" dirty="0" smtClean="0">
                <a:cs typeface="Calibri"/>
              </a:rPr>
              <a:t>.</a:t>
            </a: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endParaRPr lang="en-US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1551" y="2156859"/>
            <a:ext cx="5434293" cy="3055298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831106" y="2823882"/>
            <a:ext cx="632012" cy="3361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3621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553</Words>
  <Application>Microsoft Office PowerPoint</Application>
  <PresentationFormat>Panorámica</PresentationFormat>
  <Paragraphs>130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Tema de Office</vt:lpstr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Objetivo General</vt:lpstr>
      <vt:lpstr>Objetivos de Aprendizaje</vt:lpstr>
      <vt:lpstr>Presentación de PowerPoint</vt:lpstr>
      <vt:lpstr>Agenda de la Sesión Sincrónica Clase – Taller Módulo</vt:lpstr>
      <vt:lpstr>Indicaciones generales</vt:lpstr>
      <vt:lpstr>La vista Trabajo de clase, ofrece las opciones de creación de actividades.  </vt:lpstr>
      <vt:lpstr>Las actividades Tarea y Pregunta, son desplegadas dentro de las opciones.  </vt:lpstr>
      <vt:lpstr>Configuración de una pregunta  </vt:lpstr>
      <vt:lpstr>Una pregunta admite incorporar material, proveniente de diversas fuentes de información  </vt:lpstr>
      <vt:lpstr>Configuración de una tarea </vt:lpstr>
      <vt:lpstr>Una tarea admite incorporar material, proveniente de diversas fuentes de información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Resumen  MÓDULO 3  GOOGLE CLASSROOM: CREACIÓN Y GESTIÓN DE ACTIVIDADES   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Bernardita Arce Escobar</cp:lastModifiedBy>
  <cp:revision>1191</cp:revision>
  <dcterms:created xsi:type="dcterms:W3CDTF">2021-03-24T01:10:47Z</dcterms:created>
  <dcterms:modified xsi:type="dcterms:W3CDTF">2021-04-06T02:48:55Z</dcterms:modified>
</cp:coreProperties>
</file>