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2" r:id="rId3"/>
    <p:sldId id="281" r:id="rId4"/>
    <p:sldId id="280" r:id="rId5"/>
    <p:sldId id="279" r:id="rId6"/>
    <p:sldId id="284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866BA7-FF90-4D59-BBA8-372F9DC47B0E}" v="39" dt="2021-04-03T04:02:19.224"/>
    <p1510:client id="{43B84AE9-FE16-4CCE-8C1B-DCA9DE2DFBC7}" v="659" dt="2021-03-29T12:38:11.687"/>
    <p1510:client id="{6434DA02-D8ED-45E2-B93E-F0D589579CC1}" v="346" dt="2021-03-29T14:52:30.983"/>
    <p1510:client id="{6E4C8160-71B4-4DA8-B282-BB730D6DA5B1}" v="337" dt="2021-03-29T13:21:32.863"/>
    <p1510:client id="{786CE3A4-22A9-4D61-9B9D-BDFC66CC5CD3}" v="257" dt="2021-03-29T19:40:23.382"/>
    <p1510:client id="{7F97A441-844F-47A3-B8DF-432FFAF6F684}" v="62" dt="2021-03-29T18:24:57.791"/>
    <p1510:client id="{8F8F3AE4-9FA6-4786-B1F7-D274763E38D1}" v="44" dt="2021-03-30T17:39:43.373"/>
    <p1510:client id="{8FCD3ADC-95AB-43CA-8641-1BD87BF748B7}" v="3163" dt="2021-03-24T02:38:15.854"/>
    <p1510:client id="{A6015F10-C05D-4D9A-88BB-1B4A5792165D}" v="5" dt="2021-03-30T15:55:20.386"/>
    <p1510:client id="{AD59AF04-5027-4036-A03F-830A37DA0F55}" v="351" dt="2021-03-24T13:25:53.956"/>
    <p1510:client id="{B974080E-20FB-4E45-B6D9-8EF7C06182B9}" v="989" dt="2021-03-26T01:31:43.337"/>
    <p1510:client id="{E0C389DD-2B8C-483D-972A-00641FCFC707}" v="12" dt="2021-03-29T16:21:58.329"/>
    <p1510:client id="{E24932C0-68FE-42BC-A144-C964FE0C5FBC}" v="2" dt="2021-03-29T12:48:36.942"/>
    <p1510:client id="{F4BDF7C5-E96C-47A2-9AC2-661797793DE0}" v="92" dt="2021-03-26T01:42:21.368"/>
    <p1510:client id="{FB8153F7-4820-4BC4-9E71-C505FBB0B6D3}" v="244" dt="2021-03-29T13:58:03.804"/>
    <p1510:client id="{FCF91BB6-5179-4203-B1FC-CC0D40DC0523}" v="460" dt="2021-03-29T18:54:44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ita Arce Escobar" userId="808c5c705895dcdb" providerId="Windows Live" clId="Web-{A6015F10-C05D-4D9A-88BB-1B4A5792165D}"/>
    <pc:docChg chg="modSld">
      <pc:chgData name="Bernardita Arce Escobar" userId="808c5c705895dcdb" providerId="Windows Live" clId="Web-{A6015F10-C05D-4D9A-88BB-1B4A5792165D}" dt="2021-03-30T15:55:20.339" v="2" actId="20577"/>
      <pc:docMkLst>
        <pc:docMk/>
      </pc:docMkLst>
      <pc:sldChg chg="modSp">
        <pc:chgData name="Bernardita Arce Escobar" userId="808c5c705895dcdb" providerId="Windows Live" clId="Web-{A6015F10-C05D-4D9A-88BB-1B4A5792165D}" dt="2021-03-30T15:55:20.339" v="2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A6015F10-C05D-4D9A-88BB-1B4A5792165D}" dt="2021-03-30T15:55:20.339" v="2" actId="20577"/>
          <ac:spMkLst>
            <pc:docMk/>
            <pc:sldMk cId="3308678978" sldId="276"/>
            <ac:spMk id="2" creationId="{D7E46D91-35CD-4065-AA6A-7A707C9C0415}"/>
          </ac:spMkLst>
        </pc:spChg>
      </pc:sldChg>
    </pc:docChg>
  </pc:docChgLst>
  <pc:docChgLst>
    <pc:chgData name="Bernardita Arce Escobar" userId="808c5c705895dcdb" providerId="Windows Live" clId="Web-{8F8F3AE4-9FA6-4786-B1F7-D274763E38D1}"/>
    <pc:docChg chg="modSld">
      <pc:chgData name="Bernardita Arce Escobar" userId="808c5c705895dcdb" providerId="Windows Live" clId="Web-{8F8F3AE4-9FA6-4786-B1F7-D274763E38D1}" dt="2021-03-30T17:39:42.326" v="36" actId="20577"/>
      <pc:docMkLst>
        <pc:docMk/>
      </pc:docMkLst>
      <pc:sldChg chg="modSp">
        <pc:chgData name="Bernardita Arce Escobar" userId="808c5c705895dcdb" providerId="Windows Live" clId="Web-{8F8F3AE4-9FA6-4786-B1F7-D274763E38D1}" dt="2021-03-30T17:39:42.326" v="36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8F8F3AE4-9FA6-4786-B1F7-D274763E38D1}" dt="2021-03-30T17:39:42.326" v="36" actId="20577"/>
          <ac:spMkLst>
            <pc:docMk/>
            <pc:sldMk cId="3308678978" sldId="276"/>
            <ac:spMk id="2" creationId="{D7E46D91-35CD-4065-AA6A-7A707C9C0415}"/>
          </ac:spMkLst>
        </pc:spChg>
      </pc:sldChg>
    </pc:docChg>
  </pc:docChgLst>
  <pc:docChgLst>
    <pc:chgData name="Bernardita Arce Escobar" userId="808c5c705895dcdb" providerId="Windows Live" clId="Web-{35866BA7-FF90-4D59-BBA8-372F9DC47B0E}"/>
    <pc:docChg chg="addSld delSld modSld sldOrd">
      <pc:chgData name="Bernardita Arce Escobar" userId="808c5c705895dcdb" providerId="Windows Live" clId="Web-{35866BA7-FF90-4D59-BBA8-372F9DC47B0E}" dt="2021-04-03T04:02:19.224" v="30"/>
      <pc:docMkLst>
        <pc:docMk/>
      </pc:docMkLst>
      <pc:sldChg chg="del">
        <pc:chgData name="Bernardita Arce Escobar" userId="808c5c705895dcdb" providerId="Windows Live" clId="Web-{35866BA7-FF90-4D59-BBA8-372F9DC47B0E}" dt="2021-04-03T03:57:54.468" v="0"/>
        <pc:sldMkLst>
          <pc:docMk/>
          <pc:sldMk cId="2406273178" sldId="256"/>
        </pc:sldMkLst>
      </pc:sldChg>
      <pc:sldChg chg="del">
        <pc:chgData name="Bernardita Arce Escobar" userId="808c5c705895dcdb" providerId="Windows Live" clId="Web-{35866BA7-FF90-4D59-BBA8-372F9DC47B0E}" dt="2021-04-03T04:00:01.627" v="6"/>
        <pc:sldMkLst>
          <pc:docMk/>
          <pc:sldMk cId="1246144459" sldId="274"/>
        </pc:sldMkLst>
      </pc:sldChg>
      <pc:sldChg chg="del">
        <pc:chgData name="Bernardita Arce Escobar" userId="808c5c705895dcdb" providerId="Windows Live" clId="Web-{35866BA7-FF90-4D59-BBA8-372F9DC47B0E}" dt="2021-04-03T04:00:42.393" v="13"/>
        <pc:sldMkLst>
          <pc:docMk/>
          <pc:sldMk cId="889531157" sldId="275"/>
        </pc:sldMkLst>
      </pc:sldChg>
      <pc:sldChg chg="del">
        <pc:chgData name="Bernardita Arce Escobar" userId="808c5c705895dcdb" providerId="Windows Live" clId="Web-{35866BA7-FF90-4D59-BBA8-372F9DC47B0E}" dt="2021-04-03T04:01:31.332" v="23"/>
        <pc:sldMkLst>
          <pc:docMk/>
          <pc:sldMk cId="3308678978" sldId="276"/>
        </pc:sldMkLst>
      </pc:sldChg>
      <pc:sldChg chg="del">
        <pc:chgData name="Bernardita Arce Escobar" userId="808c5c705895dcdb" providerId="Windows Live" clId="Web-{35866BA7-FF90-4D59-BBA8-372F9DC47B0E}" dt="2021-04-03T04:00:08.221" v="8"/>
        <pc:sldMkLst>
          <pc:docMk/>
          <pc:sldMk cId="2443574708" sldId="277"/>
        </pc:sldMkLst>
      </pc:sldChg>
      <pc:sldChg chg="del">
        <pc:chgData name="Bernardita Arce Escobar" userId="808c5c705895dcdb" providerId="Windows Live" clId="Web-{35866BA7-FF90-4D59-BBA8-372F9DC47B0E}" dt="2021-04-03T04:00:06.330" v="7"/>
        <pc:sldMkLst>
          <pc:docMk/>
          <pc:sldMk cId="3202754073" sldId="278"/>
        </pc:sldMkLst>
      </pc:sldChg>
      <pc:sldChg chg="modSp add">
        <pc:chgData name="Bernardita Arce Escobar" userId="808c5c705895dcdb" providerId="Windows Live" clId="Web-{35866BA7-FF90-4D59-BBA8-372F9DC47B0E}" dt="2021-04-03T04:02:03.755" v="29" actId="20577"/>
        <pc:sldMkLst>
          <pc:docMk/>
          <pc:sldMk cId="3031270412" sldId="279"/>
        </pc:sldMkLst>
        <pc:spChg chg="mod">
          <ac:chgData name="Bernardita Arce Escobar" userId="808c5c705895dcdb" providerId="Windows Live" clId="Web-{35866BA7-FF90-4D59-BBA8-372F9DC47B0E}" dt="2021-04-03T04:02:03.755" v="29" actId="20577"/>
          <ac:spMkLst>
            <pc:docMk/>
            <pc:sldMk cId="3031270412" sldId="279"/>
            <ac:spMk id="2" creationId="{2ADF301F-3987-472C-B368-C0C8B5DDB88F}"/>
          </ac:spMkLst>
        </pc:spChg>
        <pc:spChg chg="mod">
          <ac:chgData name="Bernardita Arce Escobar" userId="808c5c705895dcdb" providerId="Windows Live" clId="Web-{35866BA7-FF90-4D59-BBA8-372F9DC47B0E}" dt="2021-04-03T04:00:53.253" v="16" actId="20577"/>
          <ac:spMkLst>
            <pc:docMk/>
            <pc:sldMk cId="3031270412" sldId="279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35866BA7-FF90-4D59-BBA8-372F9DC47B0E}" dt="2021-04-03T04:01:58.786" v="28" actId="20577"/>
        <pc:sldMkLst>
          <pc:docMk/>
          <pc:sldMk cId="482183664" sldId="280"/>
        </pc:sldMkLst>
        <pc:spChg chg="mod">
          <ac:chgData name="Bernardita Arce Escobar" userId="808c5c705895dcdb" providerId="Windows Live" clId="Web-{35866BA7-FF90-4D59-BBA8-372F9DC47B0E}" dt="2021-04-03T04:01:58.786" v="28" actId="20577"/>
          <ac:spMkLst>
            <pc:docMk/>
            <pc:sldMk cId="482183664" sldId="280"/>
            <ac:spMk id="6" creationId="{F2263D63-A270-467F-BC79-755EE6863152}"/>
          </ac:spMkLst>
        </pc:spChg>
        <pc:spChg chg="mod">
          <ac:chgData name="Bernardita Arce Escobar" userId="808c5c705895dcdb" providerId="Windows Live" clId="Web-{35866BA7-FF90-4D59-BBA8-372F9DC47B0E}" dt="2021-04-03T04:00:50.550" v="15" actId="20577"/>
          <ac:spMkLst>
            <pc:docMk/>
            <pc:sldMk cId="482183664" sldId="280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35866BA7-FF90-4D59-BBA8-372F9DC47B0E}" dt="2021-04-03T04:01:48.536" v="26"/>
        <pc:sldMkLst>
          <pc:docMk/>
          <pc:sldMk cId="489646471" sldId="281"/>
        </pc:sldMkLst>
        <pc:spChg chg="mod">
          <ac:chgData name="Bernardita Arce Escobar" userId="808c5c705895dcdb" providerId="Windows Live" clId="Web-{35866BA7-FF90-4D59-BBA8-372F9DC47B0E}" dt="2021-04-03T04:01:26.316" v="22" actId="20577"/>
          <ac:spMkLst>
            <pc:docMk/>
            <pc:sldMk cId="489646471" sldId="281"/>
            <ac:spMk id="2" creationId="{D7E46D91-35CD-4065-AA6A-7A707C9C0415}"/>
          </ac:spMkLst>
        </pc:spChg>
        <pc:spChg chg="mod">
          <ac:chgData name="Bernardita Arce Escobar" userId="808c5c705895dcdb" providerId="Windows Live" clId="Web-{35866BA7-FF90-4D59-BBA8-372F9DC47B0E}" dt="2021-04-03T04:01:48.536" v="26"/>
          <ac:spMkLst>
            <pc:docMk/>
            <pc:sldMk cId="489646471" sldId="281"/>
            <ac:spMk id="6" creationId="{F2263D63-A270-467F-BC79-755EE6863152}"/>
          </ac:spMkLst>
        </pc:spChg>
        <pc:spChg chg="mod">
          <ac:chgData name="Bernardita Arce Escobar" userId="808c5c705895dcdb" providerId="Windows Live" clId="Web-{35866BA7-FF90-4D59-BBA8-372F9DC47B0E}" dt="2021-04-03T04:00:48.003" v="14" actId="20577"/>
          <ac:spMkLst>
            <pc:docMk/>
            <pc:sldMk cId="489646471" sldId="281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35866BA7-FF90-4D59-BBA8-372F9DC47B0E}" dt="2021-04-03T04:00:39.284" v="12" actId="1076"/>
        <pc:sldMkLst>
          <pc:docMk/>
          <pc:sldMk cId="1480949016" sldId="282"/>
        </pc:sldMkLst>
        <pc:spChg chg="mod">
          <ac:chgData name="Bernardita Arce Escobar" userId="808c5c705895dcdb" providerId="Windows Live" clId="Web-{35866BA7-FF90-4D59-BBA8-372F9DC47B0E}" dt="2021-04-03T04:00:39.284" v="12" actId="1076"/>
          <ac:spMkLst>
            <pc:docMk/>
            <pc:sldMk cId="1480949016" sldId="282"/>
            <ac:spMk id="6" creationId="{B507AC1B-AA81-471D-80F6-960D5BC689B2}"/>
          </ac:spMkLst>
        </pc:spChg>
      </pc:sldChg>
      <pc:sldChg chg="add ord">
        <pc:chgData name="Bernardita Arce Escobar" userId="808c5c705895dcdb" providerId="Windows Live" clId="Web-{35866BA7-FF90-4D59-BBA8-372F9DC47B0E}" dt="2021-04-03T04:00:12.549" v="9"/>
        <pc:sldMkLst>
          <pc:docMk/>
          <pc:sldMk cId="1923199905" sldId="283"/>
        </pc:sldMkLst>
      </pc:sldChg>
      <pc:sldChg chg="add replId">
        <pc:chgData name="Bernardita Arce Escobar" userId="808c5c705895dcdb" providerId="Windows Live" clId="Web-{35866BA7-FF90-4D59-BBA8-372F9DC47B0E}" dt="2021-04-03T04:02:19.224" v="30"/>
        <pc:sldMkLst>
          <pc:docMk/>
          <pc:sldMk cId="1416485888" sldId="28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1923199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D1A671DE-D529-4A2A-A35D-E97400239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Block Arc 82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Arc 92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507AC1B-AA81-471D-80F6-960D5BC689B2}"/>
              </a:ext>
            </a:extLst>
          </p:cNvPr>
          <p:cNvSpPr txBox="1">
            <a:spLocks/>
          </p:cNvSpPr>
          <p:nvPr/>
        </p:nvSpPr>
        <p:spPr>
          <a:xfrm>
            <a:off x="4902680" y="3165960"/>
            <a:ext cx="7749395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3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CLASSROOM: </a:t>
            </a:r>
          </a:p>
          <a:p>
            <a:r>
              <a:rPr lang="es-ES" sz="3600" dirty="0">
                <a:latin typeface="Calibri"/>
                <a:ea typeface="+mj-lt"/>
                <a:cs typeface="Calibri"/>
              </a:rPr>
              <a:t>CREACIÓN Y GESTIÓN DE ACTIVIDADES</a:t>
            </a:r>
            <a:endParaRPr lang="es-ES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9D35675-AB63-4319-9B6A-8A56DA9C1364}"/>
              </a:ext>
            </a:extLst>
          </p:cNvPr>
          <p:cNvSpPr/>
          <p:nvPr/>
        </p:nvSpPr>
        <p:spPr>
          <a:xfrm>
            <a:off x="7047781" y="556404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ACTIVIDAD 1</a:t>
            </a:r>
          </a:p>
        </p:txBody>
      </p:sp>
    </p:spTree>
    <p:extLst>
      <p:ext uri="{BB962C8B-B14F-4D97-AF65-F5344CB8AC3E}">
        <p14:creationId xmlns:p14="http://schemas.microsoft.com/office/powerpoint/2010/main" val="1480949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32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32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r>
              <a:rPr lang="es-ES" sz="3200" dirty="0">
                <a:solidFill>
                  <a:schemeClr val="tx1"/>
                </a:solidFill>
                <a:ea typeface="+mn-lt"/>
                <a:cs typeface="+mn-lt"/>
              </a:rPr>
              <a:t>Realice las siguientes acciones:</a:t>
            </a:r>
          </a:p>
          <a:p>
            <a:pPr lvl="1"/>
            <a:r>
              <a:rPr lang="es-ES" sz="3200" dirty="0">
                <a:solidFill>
                  <a:schemeClr val="tx1"/>
                </a:solidFill>
                <a:ea typeface="+mn-lt"/>
                <a:cs typeface="+mn-lt"/>
              </a:rPr>
              <a:t>1. Dentro de una asignatura de su desempeño como docente, cree una pregunta dirigida a todos los estudiantes. La pregunta debe indicar que se pide la opinión y referencias importantes. </a:t>
            </a:r>
          </a:p>
          <a:p>
            <a:pPr lvl="1"/>
            <a:r>
              <a:rPr lang="es-ES" sz="3200" dirty="0">
                <a:solidFill>
                  <a:schemeClr val="tx1"/>
                </a:solidFill>
                <a:ea typeface="+mn-lt"/>
                <a:cs typeface="+mn-lt"/>
              </a:rPr>
              <a:t>2. Complete los campos asociados a la actividad.</a:t>
            </a:r>
          </a:p>
          <a:p>
            <a:pPr lvl="1"/>
            <a:r>
              <a:rPr lang="es-ES" sz="3200" dirty="0">
                <a:solidFill>
                  <a:schemeClr val="tx1"/>
                </a:solidFill>
                <a:ea typeface="+mn-lt"/>
                <a:cs typeface="+mn-lt"/>
              </a:rPr>
              <a:t>3. Comparta la pregunta y su configuración con el/la relator/a.</a:t>
            </a:r>
            <a:endParaRPr lang="es-ES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3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1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CREACIÓN Y GESTIÓN DE ACTIVIDADES</a:t>
            </a: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89646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3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1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CREACIÓN Y GESTIÓN DE ACTIVIDADES"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98B856A-A3A0-4E8F-B4B9-E9DC79BCA75B}"/>
              </a:ext>
            </a:extLst>
          </p:cNvPr>
          <p:cNvSpPr/>
          <p:nvPr/>
        </p:nvSpPr>
        <p:spPr>
          <a:xfrm>
            <a:off x="3884763" y="2871158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FORMATO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0F3FBB-5665-4927-BC2A-0ED859D6995A}"/>
              </a:ext>
            </a:extLst>
          </p:cNvPr>
          <p:cNvSpPr/>
          <p:nvPr/>
        </p:nvSpPr>
        <p:spPr>
          <a:xfrm>
            <a:off x="3899140" y="4237006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APLICACIÓN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686BBBC-8A15-458F-AB39-8EEB43694C75}"/>
              </a:ext>
            </a:extLst>
          </p:cNvPr>
          <p:cNvSpPr/>
          <p:nvPr/>
        </p:nvSpPr>
        <p:spPr>
          <a:xfrm>
            <a:off x="3899139" y="5602855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08D361C-279C-44AE-BC35-18E0C7150138}"/>
              </a:ext>
            </a:extLst>
          </p:cNvPr>
          <p:cNvSpPr/>
          <p:nvPr/>
        </p:nvSpPr>
        <p:spPr>
          <a:xfrm>
            <a:off x="3899140" y="1505309"/>
            <a:ext cx="7993809" cy="112143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DEFINICIÓN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7981832-9D97-41BE-A9AB-60925A1A8134}"/>
              </a:ext>
            </a:extLst>
          </p:cNvPr>
          <p:cNvSpPr/>
          <p:nvPr/>
        </p:nvSpPr>
        <p:spPr>
          <a:xfrm>
            <a:off x="6501442" y="2871157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cumplimiento logrado respecto a la conformación de la actividad.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16C904-B0B4-4217-BC1A-BC5B12E286D9}"/>
              </a:ext>
            </a:extLst>
          </p:cNvPr>
          <p:cNvSpPr/>
          <p:nvPr/>
        </p:nvSpPr>
        <p:spPr>
          <a:xfrm>
            <a:off x="6501442" y="4237005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funcionamiento operacional de la herramienta utilizada.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8A81FA8-6FA3-4440-8211-A41FDB426957}"/>
              </a:ext>
            </a:extLst>
          </p:cNvPr>
          <p:cNvSpPr/>
          <p:nvPr/>
        </p:nvSpPr>
        <p:spPr>
          <a:xfrm>
            <a:off x="6501441" y="5602853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efectividad logrado respecto a la entrega final de la actividad: enlace y plazo.</a:t>
            </a:r>
          </a:p>
        </p:txBody>
      </p:sp>
    </p:spTree>
    <p:extLst>
      <p:ext uri="{BB962C8B-B14F-4D97-AF65-F5344CB8AC3E}">
        <p14:creationId xmlns:p14="http://schemas.microsoft.com/office/powerpoint/2010/main" val="482183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3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1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8F22C62-8E06-4CAD-8748-284A88F1FBA3}"/>
              </a:ext>
            </a:extLst>
          </p:cNvPr>
          <p:cNvSpPr/>
          <p:nvPr/>
        </p:nvSpPr>
        <p:spPr>
          <a:xfrm>
            <a:off x="6357668" y="223855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2487CB1-48E1-4B97-B490-8C316D8CA8B3}"/>
              </a:ext>
            </a:extLst>
          </p:cNvPr>
          <p:cNvSpPr/>
          <p:nvPr/>
        </p:nvSpPr>
        <p:spPr>
          <a:xfrm>
            <a:off x="8284233" y="223855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607DCA2-0C39-4EF7-8C7D-B925717C4928}"/>
              </a:ext>
            </a:extLst>
          </p:cNvPr>
          <p:cNvSpPr/>
          <p:nvPr/>
        </p:nvSpPr>
        <p:spPr>
          <a:xfrm>
            <a:off x="10210800" y="223855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0C1E990-87C6-4C4C-949A-2328C7AE03BF}"/>
              </a:ext>
            </a:extLst>
          </p:cNvPr>
          <p:cNvSpPr/>
          <p:nvPr/>
        </p:nvSpPr>
        <p:spPr>
          <a:xfrm>
            <a:off x="3884763" y="2224177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FORMATO</a:t>
            </a:r>
            <a:endParaRPr lang="es-ES" sz="2400" dirty="0">
              <a:ea typeface="+mn-lt"/>
              <a:cs typeface="+mn-lt"/>
            </a:endParaRP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4E4A71D-17C2-4D49-B873-57006F581177}"/>
              </a:ext>
            </a:extLst>
          </p:cNvPr>
          <p:cNvSpPr/>
          <p:nvPr/>
        </p:nvSpPr>
        <p:spPr>
          <a:xfrm>
            <a:off x="3899140" y="3331233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APLICACIÓN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  <a:endParaRPr lang="es-ES" dirty="0">
              <a:cs typeface="Calibri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34F9B2F-D758-4CDE-AE76-4E335A7331F3}"/>
              </a:ext>
            </a:extLst>
          </p:cNvPr>
          <p:cNvSpPr/>
          <p:nvPr/>
        </p:nvSpPr>
        <p:spPr>
          <a:xfrm>
            <a:off x="3899139" y="4423912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10D8A24-2DA0-4EA4-B490-A7728DB47987}"/>
              </a:ext>
            </a:extLst>
          </p:cNvPr>
          <p:cNvSpPr/>
          <p:nvPr/>
        </p:nvSpPr>
        <p:spPr>
          <a:xfrm>
            <a:off x="3884763" y="1505309"/>
            <a:ext cx="8080073" cy="58947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ESCALA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8436198-9D5D-47C0-86C1-EAAB1BA062C4}"/>
              </a:ext>
            </a:extLst>
          </p:cNvPr>
          <p:cNvSpPr/>
          <p:nvPr/>
        </p:nvSpPr>
        <p:spPr>
          <a:xfrm>
            <a:off x="6372044" y="33312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893B194-3191-4D74-9160-9EB50A2DC86D}"/>
              </a:ext>
            </a:extLst>
          </p:cNvPr>
          <p:cNvSpPr/>
          <p:nvPr/>
        </p:nvSpPr>
        <p:spPr>
          <a:xfrm>
            <a:off x="8298609" y="333123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B7089EB-B8BC-4DD8-8372-D649B6531EA0}"/>
              </a:ext>
            </a:extLst>
          </p:cNvPr>
          <p:cNvSpPr/>
          <p:nvPr/>
        </p:nvSpPr>
        <p:spPr>
          <a:xfrm>
            <a:off x="10225177" y="3331232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F37266E-E838-4A97-8FC4-5FD546F2CD1F}"/>
              </a:ext>
            </a:extLst>
          </p:cNvPr>
          <p:cNvSpPr/>
          <p:nvPr/>
        </p:nvSpPr>
        <p:spPr>
          <a:xfrm>
            <a:off x="6386421" y="4409536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31E99FF-5D1B-4325-80EB-4D64FBE69DA4}"/>
              </a:ext>
            </a:extLst>
          </p:cNvPr>
          <p:cNvSpPr/>
          <p:nvPr/>
        </p:nvSpPr>
        <p:spPr>
          <a:xfrm>
            <a:off x="8312986" y="440953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3BF77422-44EA-4DED-9116-8E5740913976}"/>
              </a:ext>
            </a:extLst>
          </p:cNvPr>
          <p:cNvSpPr/>
          <p:nvPr/>
        </p:nvSpPr>
        <p:spPr>
          <a:xfrm>
            <a:off x="10239554" y="44095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9" name="CuadroTexto 14">
            <a:extLst>
              <a:ext uri="{FF2B5EF4-FFF2-40B4-BE49-F238E27FC236}">
                <a16:creationId xmlns:a16="http://schemas.microsoft.com/office/drawing/2014/main" id="{6C8E647B-0D80-4C8D-8C54-ADF748B52C2E}"/>
              </a:ext>
            </a:extLst>
          </p:cNvPr>
          <p:cNvSpPr txBox="1"/>
          <p:nvPr/>
        </p:nvSpPr>
        <p:spPr>
          <a:xfrm>
            <a:off x="3904891" y="5730815"/>
            <a:ext cx="2743200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CÁLCULO DE LA NOTA DE LA ACTIVIDAD: </a:t>
            </a:r>
          </a:p>
        </p:txBody>
      </p:sp>
      <p:sp>
        <p:nvSpPr>
          <p:cNvPr id="21" name="CuadroTexto 15">
            <a:extLst>
              <a:ext uri="{FF2B5EF4-FFF2-40B4-BE49-F238E27FC236}">
                <a16:creationId xmlns:a16="http://schemas.microsoft.com/office/drawing/2014/main" id="{23BAA24C-6694-435B-9102-08036768A138}"/>
              </a:ext>
            </a:extLst>
          </p:cNvPr>
          <p:cNvSpPr txBox="1"/>
          <p:nvPr/>
        </p:nvSpPr>
        <p:spPr>
          <a:xfrm>
            <a:off x="6564702" y="5730814"/>
            <a:ext cx="455474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=       1,0 + </a:t>
            </a:r>
            <a:r>
              <a:rPr lang="es-ES" sz="2000" b="1" u="sng" dirty="0">
                <a:cs typeface="Calibri"/>
              </a:rPr>
              <a:t>Puntuación total obtenida</a:t>
            </a:r>
          </a:p>
          <a:p>
            <a:r>
              <a:rPr lang="es-ES" sz="2000" b="1" dirty="0">
                <a:cs typeface="Calibri"/>
              </a:rPr>
              <a:t>                                       10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DF08F0C6-251D-4ECE-84F2-7207F39C621F}"/>
              </a:ext>
            </a:extLst>
          </p:cNvPr>
          <p:cNvSpPr/>
          <p:nvPr/>
        </p:nvSpPr>
        <p:spPr>
          <a:xfrm>
            <a:off x="3898241" y="5616335"/>
            <a:ext cx="6872376" cy="934527"/>
          </a:xfrm>
          <a:prstGeom prst="roundRect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2ADF301F-3987-472C-B368-C0C8B5DDB88F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CREACIÓN Y GESTIÓN DE ACTIVIDADES"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31270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1416485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Presentación de PowerPoint</vt:lpstr>
      <vt:lpstr>Presentación de PowerPoint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1181</cp:revision>
  <dcterms:created xsi:type="dcterms:W3CDTF">2021-03-24T01:10:47Z</dcterms:created>
  <dcterms:modified xsi:type="dcterms:W3CDTF">2021-04-03T04:02:21Z</dcterms:modified>
</cp:coreProperties>
</file>