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304" r:id="rId3"/>
    <p:sldId id="300" r:id="rId4"/>
    <p:sldId id="301" r:id="rId5"/>
    <p:sldId id="284" r:id="rId6"/>
    <p:sldId id="283" r:id="rId7"/>
    <p:sldId id="302" r:id="rId8"/>
    <p:sldId id="303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289" r:id="rId17"/>
    <p:sldId id="275" r:id="rId18"/>
    <p:sldId id="276" r:id="rId19"/>
    <p:sldId id="278" r:id="rId20"/>
    <p:sldId id="277" r:id="rId21"/>
    <p:sldId id="280" r:id="rId22"/>
    <p:sldId id="279" r:id="rId23"/>
    <p:sldId id="290" r:id="rId24"/>
    <p:sldId id="305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C38346-6389-4BB5-B20B-AF8FE5416B42}" v="101" dt="2021-03-31T19:39:34.551"/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7F97A441-844F-47A3-B8DF-432FFAF6F684}" v="62" dt="2021-03-29T18:24:57.791"/>
    <p1510:client id="{83BFCD02-9A91-4818-B22A-D9B6E067A349}" v="4" dt="2021-03-30T17:56:07.100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D649B400-32E1-4759-9EDA-D924898A61FD}" v="4" dt="2021-03-31T02:19:02.306"/>
    <p1510:client id="{E0C389DD-2B8C-483D-972A-00641FCFC707}" v="12" dt="2021-03-29T16:21:58.329"/>
    <p1510:client id="{E24932C0-68FE-42BC-A144-C964FE0C5FBC}" v="2" dt="2021-03-29T12:48:36.942"/>
    <p1510:client id="{F3379912-0CC3-485E-9396-57782753E97D}" v="2" dt="2021-03-29T18:58:15.648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02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0EC38346-6389-4BB5-B20B-AF8FE5416B42}"/>
    <pc:docChg chg="addSld delSld modSld addMainMaster modMainMaster">
      <pc:chgData name="Bernardita Arce Escobar" userId="808c5c705895dcdb" providerId="Windows Live" clId="Web-{0EC38346-6389-4BB5-B20B-AF8FE5416B42}" dt="2021-03-31T19:39:34.551" v="50"/>
      <pc:docMkLst>
        <pc:docMk/>
      </pc:docMkLst>
      <pc:sldChg chg="del">
        <pc:chgData name="Bernardita Arce Escobar" userId="808c5c705895dcdb" providerId="Windows Live" clId="Web-{0EC38346-6389-4BB5-B20B-AF8FE5416B42}" dt="2021-03-31T19:38:11.905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0EC38346-6389-4BB5-B20B-AF8FE5416B42}" dt="2021-03-31T19:38:59.205" v="48"/>
        <pc:sldMkLst>
          <pc:docMk/>
          <pc:sldMk cId="1246144459" sldId="274"/>
        </pc:sldMkLst>
      </pc:sldChg>
      <pc:sldChg chg="add">
        <pc:chgData name="Bernardita Arce Escobar" userId="808c5c705895dcdb" providerId="Windows Live" clId="Web-{0EC38346-6389-4BB5-B20B-AF8FE5416B42}" dt="2021-03-31T19:38:00.076" v="0"/>
        <pc:sldMkLst>
          <pc:docMk/>
          <pc:sldMk cId="316730010" sldId="281"/>
        </pc:sldMkLst>
      </pc:sldChg>
      <pc:sldChg chg="add">
        <pc:chgData name="Bernardita Arce Escobar" userId="808c5c705895dcdb" providerId="Windows Live" clId="Web-{0EC38346-6389-4BB5-B20B-AF8FE5416B42}" dt="2021-03-31T19:38:00.139" v="1"/>
        <pc:sldMkLst>
          <pc:docMk/>
          <pc:sldMk cId="2443519603" sldId="282"/>
        </pc:sldMkLst>
      </pc:sldChg>
      <pc:sldChg chg="add">
        <pc:chgData name="Bernardita Arce Escobar" userId="808c5c705895dcdb" providerId="Windows Live" clId="Web-{0EC38346-6389-4BB5-B20B-AF8FE5416B42}" dt="2021-03-31T19:38:00.264" v="2"/>
        <pc:sldMkLst>
          <pc:docMk/>
          <pc:sldMk cId="2292129770" sldId="283"/>
        </pc:sldMkLst>
      </pc:sldChg>
      <pc:sldChg chg="add">
        <pc:chgData name="Bernardita Arce Escobar" userId="808c5c705895dcdb" providerId="Windows Live" clId="Web-{0EC38346-6389-4BB5-B20B-AF8FE5416B42}" dt="2021-03-31T19:38:00.295" v="3"/>
        <pc:sldMkLst>
          <pc:docMk/>
          <pc:sldMk cId="3817493554" sldId="284"/>
        </pc:sldMkLst>
      </pc:sldChg>
      <pc:sldChg chg="modSp add">
        <pc:chgData name="Bernardita Arce Escobar" userId="808c5c705895dcdb" providerId="Windows Live" clId="Web-{0EC38346-6389-4BB5-B20B-AF8FE5416B42}" dt="2021-03-31T19:39:34.551" v="50"/>
        <pc:sldMkLst>
          <pc:docMk/>
          <pc:sldMk cId="1654762115" sldId="285"/>
        </pc:sldMkLst>
        <pc:spChg chg="mod">
          <ac:chgData name="Bernardita Arce Escobar" userId="808c5c705895dcdb" providerId="Windows Live" clId="Web-{0EC38346-6389-4BB5-B20B-AF8FE5416B42}" dt="2021-03-31T19:39:34.551" v="50"/>
          <ac:spMkLst>
            <pc:docMk/>
            <pc:sldMk cId="1654762115" sldId="285"/>
            <ac:spMk id="6" creationId="{C915F2F1-AD93-4E00-972D-F5E0304EFB2C}"/>
          </ac:spMkLst>
        </pc:spChg>
        <pc:spChg chg="mod">
          <ac:chgData name="Bernardita Arce Escobar" userId="808c5c705895dcdb" providerId="Windows Live" clId="Web-{0EC38346-6389-4BB5-B20B-AF8FE5416B42}" dt="2021-03-31T19:39:31.300" v="49"/>
          <ac:spMkLst>
            <pc:docMk/>
            <pc:sldMk cId="1654762115" sldId="285"/>
            <ac:spMk id="7" creationId="{2DB13BA2-6A75-40A9-9FEE-4C1D7F5CCAD2}"/>
          </ac:spMkLst>
        </pc:spChg>
      </pc:sldChg>
      <pc:sldChg chg="add">
        <pc:chgData name="Bernardita Arce Escobar" userId="808c5c705895dcdb" providerId="Windows Live" clId="Web-{0EC38346-6389-4BB5-B20B-AF8FE5416B42}" dt="2021-03-31T19:38:00.529" v="5"/>
        <pc:sldMkLst>
          <pc:docMk/>
          <pc:sldMk cId="2692777427" sldId="286"/>
        </pc:sldMkLst>
      </pc:sldChg>
      <pc:sldChg chg="modSp add">
        <pc:chgData name="Bernardita Arce Escobar" userId="808c5c705895dcdb" providerId="Windows Live" clId="Web-{0EC38346-6389-4BB5-B20B-AF8FE5416B42}" dt="2021-03-31T19:38:43.907" v="46" actId="20577"/>
        <pc:sldMkLst>
          <pc:docMk/>
          <pc:sldMk cId="2777508673" sldId="287"/>
        </pc:sldMkLst>
        <pc:spChg chg="mod">
          <ac:chgData name="Bernardita Arce Escobar" userId="808c5c705895dcdb" providerId="Windows Live" clId="Web-{0EC38346-6389-4BB5-B20B-AF8FE5416B42}" dt="2021-03-31T19:38:43.907" v="46" actId="20577"/>
          <ac:spMkLst>
            <pc:docMk/>
            <pc:sldMk cId="2777508673" sldId="287"/>
            <ac:spMk id="4" creationId="{7D60D27D-CA9C-4915-A5C4-B1FF4FB99682}"/>
          </ac:spMkLst>
        </pc:spChg>
      </pc:sldChg>
      <pc:sldChg chg="add replId">
        <pc:chgData name="Bernardita Arce Escobar" userId="808c5c705895dcdb" providerId="Windows Live" clId="Web-{0EC38346-6389-4BB5-B20B-AF8FE5416B42}" dt="2021-03-31T19:38:56.892" v="47"/>
        <pc:sldMkLst>
          <pc:docMk/>
          <pc:sldMk cId="3847915706" sldId="288"/>
        </pc:sldMkLst>
      </pc:sldChg>
      <pc:sldMasterChg chg="add addSldLayout">
        <pc:chgData name="Bernardita Arce Escobar" userId="808c5c705895dcdb" providerId="Windows Live" clId="Web-{0EC38346-6389-4BB5-B20B-AF8FE5416B42}" dt="2021-03-31T19:38:00.076" v="0"/>
        <pc:sldMasterMkLst>
          <pc:docMk/>
          <pc:sldMasterMk cId="0" sldId="2147483648"/>
        </pc:sldMasterMkLst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49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0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1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2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3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4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5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6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7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8"/>
          </pc:sldLayoutMkLst>
        </pc:sldLayoutChg>
        <pc:sldLayoutChg chg="ad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replId modSldLayout">
        <pc:chgData name="Bernardita Arce Escobar" userId="808c5c705895dcdb" providerId="Windows Live" clId="Web-{0EC38346-6389-4BB5-B20B-AF8FE5416B42}" dt="2021-03-31T19:38:00.076" v="0"/>
        <pc:sldMasterMkLst>
          <pc:docMk/>
          <pc:sldMasterMk cId="2933118997" sldId="2147483660"/>
        </pc:sldMasterMkLst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2288191458" sldId="2147483661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3398174421" sldId="2147483662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2339700568" sldId="2147483663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979029867" sldId="2147483664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1752394269" sldId="2147483665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3630658609" sldId="2147483666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3682375612" sldId="2147483667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1360449816" sldId="2147483668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383603595" sldId="2147483669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541863252" sldId="2147483670"/>
          </pc:sldLayoutMkLst>
        </pc:sldLayoutChg>
        <pc:sldLayoutChg chg="replId">
          <pc:chgData name="Bernardita Arce Escobar" userId="808c5c705895dcdb" providerId="Windows Live" clId="Web-{0EC38346-6389-4BB5-B20B-AF8FE5416B42}" dt="2021-03-31T19:38:00.076" v="0"/>
          <pc:sldLayoutMkLst>
            <pc:docMk/>
            <pc:sldMasterMk cId="2933118997" sldId="2147483660"/>
            <pc:sldLayoutMk cId="2215096201" sldId="2147483671"/>
          </pc:sldLayoutMkLst>
        </pc:sldLayoutChg>
      </pc:sldMasterChg>
    </pc:docChg>
  </pc:docChgLst>
  <pc:docChgLst>
    <pc:chgData name="Bernardita Arce Escobar" userId="808c5c705895dcdb" providerId="Windows Live" clId="Web-{83BFCD02-9A91-4818-B22A-D9B6E067A349}"/>
    <pc:docChg chg="modSld">
      <pc:chgData name="Bernardita Arce Escobar" userId="808c5c705895dcdb" providerId="Windows Live" clId="Web-{83BFCD02-9A91-4818-B22A-D9B6E067A349}" dt="2021-03-30T17:56:07.100" v="3"/>
      <pc:docMkLst>
        <pc:docMk/>
      </pc:docMkLst>
      <pc:sldChg chg="addSp delSp modSp">
        <pc:chgData name="Bernardita Arce Escobar" userId="808c5c705895dcdb" providerId="Windows Live" clId="Web-{83BFCD02-9A91-4818-B22A-D9B6E067A349}" dt="2021-03-30T17:56:07.100" v="3"/>
        <pc:sldMkLst>
          <pc:docMk/>
          <pc:sldMk cId="3308678978" sldId="276"/>
        </pc:sldMkLst>
        <pc:spChg chg="del mod">
          <ac:chgData name="Bernardita Arce Escobar" userId="808c5c705895dcdb" providerId="Windows Live" clId="Web-{83BFCD02-9A91-4818-B22A-D9B6E067A349}" dt="2021-03-30T17:56:04.600" v="2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83BFCD02-9A91-4818-B22A-D9B6E067A349}" dt="2021-03-30T17:56:07.100" v="3"/>
          <ac:spMkLst>
            <pc:docMk/>
            <pc:sldMk cId="3308678978" sldId="276"/>
            <ac:spMk id="7" creationId="{583932AC-A75F-4F0F-889A-3B87E63A1FCD}"/>
          </ac:spMkLst>
        </pc:spChg>
      </pc:sldChg>
    </pc:docChg>
  </pc:docChgLst>
  <pc:docChgLst>
    <pc:chgData name="Bernardita Arce Escobar" userId="808c5c705895dcdb" providerId="Windows Live" clId="Web-{D649B400-32E1-4759-9EDA-D924898A61FD}"/>
    <pc:docChg chg="addSld">
      <pc:chgData name="Bernardita Arce Escobar" userId="808c5c705895dcdb" providerId="Windows Live" clId="Web-{D649B400-32E1-4759-9EDA-D924898A61FD}" dt="2021-03-31T02:19:02.306" v="3"/>
      <pc:docMkLst>
        <pc:docMk/>
      </pc:docMkLst>
      <pc:sldChg chg="add">
        <pc:chgData name="Bernardita Arce Escobar" userId="808c5c705895dcdb" providerId="Windows Live" clId="Web-{D649B400-32E1-4759-9EDA-D924898A61FD}" dt="2021-03-31T02:18:41.477" v="0"/>
        <pc:sldMkLst>
          <pc:docMk/>
          <pc:sldMk cId="1773395011" sldId="277"/>
        </pc:sldMkLst>
      </pc:sldChg>
      <pc:sldChg chg="add">
        <pc:chgData name="Bernardita Arce Escobar" userId="808c5c705895dcdb" providerId="Windows Live" clId="Web-{D649B400-32E1-4759-9EDA-D924898A61FD}" dt="2021-03-31T02:18:41.508" v="1"/>
        <pc:sldMkLst>
          <pc:docMk/>
          <pc:sldMk cId="2251279839" sldId="278"/>
        </pc:sldMkLst>
      </pc:sldChg>
      <pc:sldChg chg="add">
        <pc:chgData name="Bernardita Arce Escobar" userId="808c5c705895dcdb" providerId="Windows Live" clId="Web-{D649B400-32E1-4759-9EDA-D924898A61FD}" dt="2021-03-31T02:19:02.274" v="2"/>
        <pc:sldMkLst>
          <pc:docMk/>
          <pc:sldMk cId="3982944810" sldId="279"/>
        </pc:sldMkLst>
      </pc:sldChg>
      <pc:sldChg chg="add">
        <pc:chgData name="Bernardita Arce Escobar" userId="808c5c705895dcdb" providerId="Windows Live" clId="Web-{D649B400-32E1-4759-9EDA-D924898A61FD}" dt="2021-03-31T02:19:02.306" v="3"/>
        <pc:sldMkLst>
          <pc:docMk/>
          <pc:sldMk cId="1508019632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9436F-A6D0-495D-8945-B3DE8F6F896C}" type="doc">
      <dgm:prSet loTypeId="urn:microsoft.com/office/officeart/2005/8/layout/default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DEE6A566-1E99-487F-972F-10B34E894373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Google </a:t>
          </a:r>
          <a:r>
            <a:rPr lang="es-ES" dirty="0" err="1">
              <a:latin typeface="Calibri Light" panose="020F0302020204030204"/>
            </a:rPr>
            <a:t>Classroom</a:t>
          </a:r>
          <a:endParaRPr lang="es-ES" dirty="0"/>
        </a:p>
      </dgm:t>
    </dgm:pt>
    <dgm:pt modelId="{A5FA6EAF-FBB7-488F-BEDC-C77A49E00F41}" type="parTrans" cxnId="{5471902E-2C79-4F0E-8704-B2604669CE93}">
      <dgm:prSet/>
      <dgm:spPr/>
      <dgm:t>
        <a:bodyPr/>
        <a:lstStyle/>
        <a:p>
          <a:endParaRPr lang="es-ES"/>
        </a:p>
      </dgm:t>
    </dgm:pt>
    <dgm:pt modelId="{BCF2C3B3-0065-403F-B40F-53BF00EBB6A3}" type="sibTrans" cxnId="{5471902E-2C79-4F0E-8704-B2604669CE93}">
      <dgm:prSet/>
      <dgm:spPr/>
      <dgm:t>
        <a:bodyPr/>
        <a:lstStyle/>
        <a:p>
          <a:endParaRPr lang="es-ES"/>
        </a:p>
      </dgm:t>
    </dgm:pt>
    <dgm:pt modelId="{4AA91DD3-BEB0-49AB-A2FB-66A23F090370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Ofimática Google</a:t>
          </a:r>
          <a:endParaRPr lang="es-ES" dirty="0"/>
        </a:p>
      </dgm:t>
    </dgm:pt>
    <dgm:pt modelId="{723CA4D4-538D-461E-B56B-0D0C66F4F368}" type="parTrans" cxnId="{85668DBE-7A5E-4CD4-B2C8-B3A642ABFC7A}">
      <dgm:prSet/>
      <dgm:spPr/>
      <dgm:t>
        <a:bodyPr/>
        <a:lstStyle/>
        <a:p>
          <a:endParaRPr lang="es-ES"/>
        </a:p>
      </dgm:t>
    </dgm:pt>
    <dgm:pt modelId="{7183D7E0-D9AD-4C8A-8ABA-49D02A9F0B78}" type="sibTrans" cxnId="{85668DBE-7A5E-4CD4-B2C8-B3A642ABFC7A}">
      <dgm:prSet/>
      <dgm:spPr/>
      <dgm:t>
        <a:bodyPr/>
        <a:lstStyle/>
        <a:p>
          <a:endParaRPr lang="es-ES"/>
        </a:p>
      </dgm:t>
    </dgm:pt>
    <dgm:pt modelId="{201CD4B7-9C08-4DAB-BDE7-5BCC595B9284}">
      <dgm:prSet phldrT="[Texto]" phldr="0"/>
      <dgm:spPr/>
      <dgm:t>
        <a:bodyPr/>
        <a:lstStyle/>
        <a:p>
          <a:pPr rtl="0"/>
          <a:r>
            <a:rPr lang="es-ES" dirty="0">
              <a:latin typeface="Calibri Light" panose="020F0302020204030204"/>
            </a:rPr>
            <a:t>Contenido Interactivo</a:t>
          </a:r>
          <a:endParaRPr lang="es-ES" dirty="0"/>
        </a:p>
      </dgm:t>
    </dgm:pt>
    <dgm:pt modelId="{2A9698EB-F614-4081-9427-7AFA3F98A1F1}" type="parTrans" cxnId="{2D6A226C-8A06-45E0-B3D9-81BEA3706CFF}">
      <dgm:prSet/>
      <dgm:spPr/>
      <dgm:t>
        <a:bodyPr/>
        <a:lstStyle/>
        <a:p>
          <a:endParaRPr lang="es-ES"/>
        </a:p>
      </dgm:t>
    </dgm:pt>
    <dgm:pt modelId="{1202EB46-2AE9-433B-8E4F-42C2754357B0}" type="sibTrans" cxnId="{2D6A226C-8A06-45E0-B3D9-81BEA3706CFF}">
      <dgm:prSet/>
      <dgm:spPr/>
      <dgm:t>
        <a:bodyPr/>
        <a:lstStyle/>
        <a:p>
          <a:endParaRPr lang="es-ES"/>
        </a:p>
      </dgm:t>
    </dgm:pt>
    <dgm:pt modelId="{8D66FFCB-E525-4D71-A34B-1BA53DE4F2BA}" type="pres">
      <dgm:prSet presAssocID="{6BC9436F-A6D0-495D-8945-B3DE8F6F896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F6EEB57-7767-4788-8EB4-F2365B7319F6}" type="pres">
      <dgm:prSet presAssocID="{DEE6A566-1E99-487F-972F-10B34E89437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4AEA9FB-E88A-486B-95BD-66B9310A92A3}" type="pres">
      <dgm:prSet presAssocID="{BCF2C3B3-0065-403F-B40F-53BF00EBB6A3}" presName="sibTrans" presStyleCnt="0"/>
      <dgm:spPr/>
    </dgm:pt>
    <dgm:pt modelId="{4DCEC7B5-C473-4611-9614-9B5C5344696D}" type="pres">
      <dgm:prSet presAssocID="{4AA91DD3-BEB0-49AB-A2FB-66A23F0903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83A3F30-F956-479C-8B42-B4D830BAF439}" type="pres">
      <dgm:prSet presAssocID="{7183D7E0-D9AD-4C8A-8ABA-49D02A9F0B78}" presName="sibTrans" presStyleCnt="0"/>
      <dgm:spPr/>
    </dgm:pt>
    <dgm:pt modelId="{38F2E3D2-8923-4958-B479-ADE0F262A28D}" type="pres">
      <dgm:prSet presAssocID="{201CD4B7-9C08-4DAB-BDE7-5BCC595B928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471902E-2C79-4F0E-8704-B2604669CE93}" srcId="{6BC9436F-A6D0-495D-8945-B3DE8F6F896C}" destId="{DEE6A566-1E99-487F-972F-10B34E894373}" srcOrd="0" destOrd="0" parTransId="{A5FA6EAF-FBB7-488F-BEDC-C77A49E00F41}" sibTransId="{BCF2C3B3-0065-403F-B40F-53BF00EBB6A3}"/>
    <dgm:cxn modelId="{2D6A226C-8A06-45E0-B3D9-81BEA3706CFF}" srcId="{6BC9436F-A6D0-495D-8945-B3DE8F6F896C}" destId="{201CD4B7-9C08-4DAB-BDE7-5BCC595B9284}" srcOrd="2" destOrd="0" parTransId="{2A9698EB-F614-4081-9427-7AFA3F98A1F1}" sibTransId="{1202EB46-2AE9-433B-8E4F-42C2754357B0}"/>
    <dgm:cxn modelId="{ADA2A288-A1C5-4B1E-9031-C9F850D4F2FA}" type="presOf" srcId="{4AA91DD3-BEB0-49AB-A2FB-66A23F090370}" destId="{4DCEC7B5-C473-4611-9614-9B5C5344696D}" srcOrd="0" destOrd="0" presId="urn:microsoft.com/office/officeart/2005/8/layout/default"/>
    <dgm:cxn modelId="{1A691F69-CDB9-4D64-80A7-14CF894368D1}" type="presOf" srcId="{201CD4B7-9C08-4DAB-BDE7-5BCC595B9284}" destId="{38F2E3D2-8923-4958-B479-ADE0F262A28D}" srcOrd="0" destOrd="0" presId="urn:microsoft.com/office/officeart/2005/8/layout/default"/>
    <dgm:cxn modelId="{A9AA672B-C617-4A8C-ABE8-EE2B805317F5}" type="presOf" srcId="{DEE6A566-1E99-487F-972F-10B34E894373}" destId="{0F6EEB57-7767-4788-8EB4-F2365B7319F6}" srcOrd="0" destOrd="0" presId="urn:microsoft.com/office/officeart/2005/8/layout/default"/>
    <dgm:cxn modelId="{85668DBE-7A5E-4CD4-B2C8-B3A642ABFC7A}" srcId="{6BC9436F-A6D0-495D-8945-B3DE8F6F896C}" destId="{4AA91DD3-BEB0-49AB-A2FB-66A23F090370}" srcOrd="1" destOrd="0" parTransId="{723CA4D4-538D-461E-B56B-0D0C66F4F368}" sibTransId="{7183D7E0-D9AD-4C8A-8ABA-49D02A9F0B78}"/>
    <dgm:cxn modelId="{1B611AB3-13F4-4C23-9F95-214A43C4A2C6}" type="presOf" srcId="{6BC9436F-A6D0-495D-8945-B3DE8F6F896C}" destId="{8D66FFCB-E525-4D71-A34B-1BA53DE4F2BA}" srcOrd="0" destOrd="0" presId="urn:microsoft.com/office/officeart/2005/8/layout/default"/>
    <dgm:cxn modelId="{A67EE7EE-F8D4-4A58-921F-4C2FDAFEC9B6}" type="presParOf" srcId="{8D66FFCB-E525-4D71-A34B-1BA53DE4F2BA}" destId="{0F6EEB57-7767-4788-8EB4-F2365B7319F6}" srcOrd="0" destOrd="0" presId="urn:microsoft.com/office/officeart/2005/8/layout/default"/>
    <dgm:cxn modelId="{45C4AC3B-BF4B-44F4-8832-C540CA3C420B}" type="presParOf" srcId="{8D66FFCB-E525-4D71-A34B-1BA53DE4F2BA}" destId="{34AEA9FB-E88A-486B-95BD-66B9310A92A3}" srcOrd="1" destOrd="0" presId="urn:microsoft.com/office/officeart/2005/8/layout/default"/>
    <dgm:cxn modelId="{BA6EAF39-7DB3-4FD6-9A40-FC0AE5E4113B}" type="presParOf" srcId="{8D66FFCB-E525-4D71-A34B-1BA53DE4F2BA}" destId="{4DCEC7B5-C473-4611-9614-9B5C5344696D}" srcOrd="2" destOrd="0" presId="urn:microsoft.com/office/officeart/2005/8/layout/default"/>
    <dgm:cxn modelId="{5F340D80-85DF-461B-BEA8-1F1B77836CC6}" type="presParOf" srcId="{8D66FFCB-E525-4D71-A34B-1BA53DE4F2BA}" destId="{983A3F30-F956-479C-8B42-B4D830BAF439}" srcOrd="3" destOrd="0" presId="urn:microsoft.com/office/officeart/2005/8/layout/default"/>
    <dgm:cxn modelId="{572218EC-2C95-4C3E-82A3-AB7A784E21B5}" type="presParOf" srcId="{8D66FFCB-E525-4D71-A34B-1BA53DE4F2BA}" destId="{38F2E3D2-8923-4958-B479-ADE0F262A28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EEB57-7767-4788-8EB4-F2365B7319F6}">
      <dsp:nvSpPr>
        <dsp:cNvPr id="0" name=""/>
        <dsp:cNvSpPr/>
      </dsp:nvSpPr>
      <dsp:spPr>
        <a:xfrm>
          <a:off x="185832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Google </a:t>
          </a:r>
          <a:r>
            <a:rPr lang="es-ES" sz="4700" kern="1200" dirty="0" err="1">
              <a:latin typeface="Calibri Light" panose="020F0302020204030204"/>
            </a:rPr>
            <a:t>Classroom</a:t>
          </a:r>
          <a:endParaRPr lang="es-ES" sz="4700" kern="1200" dirty="0"/>
        </a:p>
      </dsp:txBody>
      <dsp:txXfrm>
        <a:off x="185832" y="874"/>
        <a:ext cx="2947695" cy="1768617"/>
      </dsp:txXfrm>
    </dsp:sp>
    <dsp:sp modelId="{4DCEC7B5-C473-4611-9614-9B5C5344696D}">
      <dsp:nvSpPr>
        <dsp:cNvPr id="0" name=""/>
        <dsp:cNvSpPr/>
      </dsp:nvSpPr>
      <dsp:spPr>
        <a:xfrm>
          <a:off x="3428298" y="874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Ofimática Google</a:t>
          </a:r>
          <a:endParaRPr lang="es-ES" sz="4700" kern="1200" dirty="0"/>
        </a:p>
      </dsp:txBody>
      <dsp:txXfrm>
        <a:off x="3428298" y="874"/>
        <a:ext cx="2947695" cy="1768617"/>
      </dsp:txXfrm>
    </dsp:sp>
    <dsp:sp modelId="{38F2E3D2-8923-4958-B479-ADE0F262A28D}">
      <dsp:nvSpPr>
        <dsp:cNvPr id="0" name=""/>
        <dsp:cNvSpPr/>
      </dsp:nvSpPr>
      <dsp:spPr>
        <a:xfrm>
          <a:off x="1807065" y="2064261"/>
          <a:ext cx="2947695" cy="176861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700" kern="1200" dirty="0">
              <a:latin typeface="Calibri Light" panose="020F0302020204030204"/>
            </a:rPr>
            <a:t>Contenido Interactivo</a:t>
          </a:r>
          <a:endParaRPr lang="es-ES" sz="4700" kern="1200" dirty="0"/>
        </a:p>
      </dsp:txBody>
      <dsp:txXfrm>
        <a:off x="1807065" y="2064261"/>
        <a:ext cx="2947695" cy="1768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05/04/2021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4  - GOOGLE CLASSROOM: ​</a:t>
            </a:r>
            <a:r>
              <a:rPr lang="es-ES" b="1" dirty="0">
                <a:latin typeface="Calibri Light"/>
                <a:cs typeface="Calibri Light"/>
              </a:rPr>
              <a:t>​</a:t>
            </a:r>
            <a:br>
              <a:rPr lang="es-ES" b="1" dirty="0">
                <a:latin typeface="Calibri Light"/>
                <a:cs typeface="Calibri Light"/>
              </a:rPr>
            </a:br>
            <a:r>
              <a:rPr lang="es-ES" b="1" dirty="0">
                <a:latin typeface="Calibri Light"/>
              </a:rPr>
              <a:t>           </a:t>
            </a:r>
            <a:r>
              <a:rPr lang="es-ES" b="1" dirty="0">
                <a:latin typeface="Calibri Light"/>
                <a:cs typeface="Calibri Light"/>
              </a:rPr>
              <a:t> CUESTIONARIOS</a:t>
            </a:r>
            <a:endParaRPr lang="es-ES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6181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932" y="2020925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smtClean="0">
                <a:cs typeface="Calibri"/>
              </a:rPr>
              <a:t>La </a:t>
            </a:r>
            <a:r>
              <a:rPr lang="en-US" sz="4800" dirty="0" err="1" smtClean="0">
                <a:cs typeface="Calibri"/>
              </a:rPr>
              <a:t>actividad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cuestionario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es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desplegada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dentro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las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opciones</a:t>
            </a:r>
            <a:r>
              <a:rPr lang="en-US" sz="4800" dirty="0">
                <a:cs typeface="Calibri"/>
              </a:rPr>
              <a:t>.</a:t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601" y="2156859"/>
            <a:ext cx="5278568" cy="2967746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6782498" y="3276387"/>
            <a:ext cx="1030241" cy="2017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45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6421" y="2156859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smtClean="0">
                <a:cs typeface="Calibri"/>
              </a:rPr>
              <a:t>La </a:t>
            </a:r>
            <a:r>
              <a:rPr lang="en-US" sz="4800" dirty="0" err="1" smtClean="0">
                <a:cs typeface="Calibri"/>
              </a:rPr>
              <a:t>Configuración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una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cuestionario</a:t>
            </a:r>
            <a:r>
              <a:rPr lang="en-US" sz="4800" dirty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permite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confeccionar</a:t>
            </a:r>
            <a:r>
              <a:rPr lang="en-US" sz="4800" dirty="0" smtClean="0">
                <a:cs typeface="Calibri"/>
              </a:rPr>
              <a:t> un </a:t>
            </a:r>
            <a:r>
              <a:rPr lang="en-US" sz="4800" dirty="0" err="1" smtClean="0">
                <a:cs typeface="Calibri"/>
              </a:rPr>
              <a:t>formulario</a:t>
            </a:r>
            <a:r>
              <a:rPr lang="en-US" sz="4800" dirty="0" smtClean="0">
                <a:cs typeface="Calibri"/>
              </a:rPr>
              <a:t> de Google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775" y="2156859"/>
            <a:ext cx="5043640" cy="2835662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6096000" y="3994913"/>
            <a:ext cx="3330388" cy="2812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282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7103" y="2156859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err="1" smtClean="0">
                <a:cs typeface="Calibri"/>
              </a:rPr>
              <a:t>Una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tarea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cuestionario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admite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incorporar</a:t>
            </a:r>
            <a:r>
              <a:rPr lang="en-US" sz="4800" dirty="0" smtClean="0">
                <a:cs typeface="Calibri"/>
              </a:rPr>
              <a:t> material, </a:t>
            </a:r>
            <a:r>
              <a:rPr lang="en-US" sz="4800" dirty="0" err="1" smtClean="0">
                <a:cs typeface="Calibri"/>
              </a:rPr>
              <a:t>proveniente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diversas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fuentes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información</a:t>
            </a: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r>
              <a:rPr lang="en-US" sz="4800" dirty="0">
                <a:cs typeface="Calibri"/>
              </a:rPr>
              <a:t/>
            </a:r>
            <a:br>
              <a:rPr lang="en-US" sz="4800" dirty="0">
                <a:cs typeface="Calibri"/>
              </a:rPr>
            </a:br>
            <a:endParaRPr lang="en-US" sz="4800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414" y="2373382"/>
            <a:ext cx="4903184" cy="2756696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495309" y="3900972"/>
            <a:ext cx="860232" cy="7786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507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8182" y="2667239"/>
            <a:ext cx="478725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smtClean="0">
                <a:cs typeface="Calibri"/>
              </a:rPr>
              <a:t>A </a:t>
            </a:r>
            <a:r>
              <a:rPr lang="en-US" sz="4800" dirty="0" err="1" smtClean="0">
                <a:cs typeface="Calibri"/>
              </a:rPr>
              <a:t>su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vez</a:t>
            </a:r>
            <a:r>
              <a:rPr lang="en-US" sz="4800" dirty="0" smtClean="0">
                <a:cs typeface="Calibri"/>
              </a:rPr>
              <a:t>, el </a:t>
            </a:r>
            <a:r>
              <a:rPr lang="en-US" sz="4800" dirty="0" err="1" smtClean="0">
                <a:cs typeface="Calibri"/>
              </a:rPr>
              <a:t>respectivo</a:t>
            </a:r>
            <a:r>
              <a:rPr lang="en-US" sz="4800" dirty="0" smtClean="0">
                <a:cs typeface="Calibri"/>
              </a:rPr>
              <a:t> Google Form </a:t>
            </a:r>
            <a:r>
              <a:rPr lang="en-US" sz="4800" dirty="0" err="1" smtClean="0">
                <a:cs typeface="Calibri"/>
              </a:rPr>
              <a:t>permite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definir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su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estructura</a:t>
            </a:r>
            <a:r>
              <a:rPr lang="en-US" sz="4800" dirty="0" smtClean="0">
                <a:cs typeface="Calibri"/>
              </a:rPr>
              <a:t>, e </a:t>
            </a:r>
            <a:r>
              <a:rPr lang="en-US" sz="4800" dirty="0" err="1" smtClean="0">
                <a:cs typeface="Calibri"/>
              </a:rPr>
              <a:t>insertar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elementos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que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apoyen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lograr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su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objetivo</a:t>
            </a:r>
            <a:r>
              <a:rPr lang="en-US" sz="4800" dirty="0" smtClean="0">
                <a:cs typeface="Calibri"/>
              </a:rPr>
              <a:t> de </a:t>
            </a:r>
            <a:r>
              <a:rPr lang="en-US" sz="4800" dirty="0" err="1" smtClean="0">
                <a:cs typeface="Calibri"/>
              </a:rPr>
              <a:t>aprendizaje</a:t>
            </a:r>
            <a:r>
              <a:rPr lang="en-US" sz="4800" dirty="0" smtClean="0">
                <a:cs typeface="Calibri"/>
              </a:rPr>
              <a:t>. </a:t>
            </a:r>
            <a:endParaRPr lang="en-US" sz="4800" dirty="0">
              <a:cs typeface="Calibri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434209"/>
            <a:ext cx="5043640" cy="2835662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0052252" y="3798251"/>
            <a:ext cx="234747" cy="9620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78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7439" y="3125827"/>
            <a:ext cx="5558561" cy="339157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US" sz="4800" dirty="0" smtClean="0">
                <a:cs typeface="Calibri"/>
              </a:rPr>
              <a:t>El </a:t>
            </a:r>
            <a:r>
              <a:rPr lang="en-US" sz="4800" dirty="0" err="1" smtClean="0">
                <a:cs typeface="Calibri"/>
              </a:rPr>
              <a:t>formulario</a:t>
            </a:r>
            <a:r>
              <a:rPr lang="en-US" sz="4800" dirty="0" smtClean="0">
                <a:cs typeface="Calibri"/>
              </a:rPr>
              <a:t> </a:t>
            </a:r>
            <a:r>
              <a:rPr lang="en-US" sz="4800" dirty="0" err="1" smtClean="0">
                <a:cs typeface="Calibri"/>
              </a:rPr>
              <a:t>ofrece</a:t>
            </a:r>
            <a:r>
              <a:rPr lang="en-US" sz="4800" dirty="0" smtClean="0">
                <a:cs typeface="Calibri"/>
              </a:rPr>
              <a:t> un </a:t>
            </a:r>
            <a:r>
              <a:rPr lang="en-US" sz="4800" dirty="0" err="1" smtClean="0">
                <a:cs typeface="Calibri"/>
              </a:rPr>
              <a:t>amplio</a:t>
            </a:r>
            <a:r>
              <a:rPr lang="en-US" sz="4800" dirty="0" smtClean="0">
                <a:cs typeface="Calibri"/>
              </a:rPr>
              <a:t> pool de </a:t>
            </a:r>
            <a:r>
              <a:rPr lang="en-US" sz="4800" dirty="0" err="1" smtClean="0">
                <a:cs typeface="Calibri"/>
              </a:rPr>
              <a:t>preguntas</a:t>
            </a:r>
            <a:r>
              <a:rPr lang="en-US" sz="4800" dirty="0" smtClean="0">
                <a:cs typeface="Calibri"/>
              </a:rPr>
              <a:t> para </a:t>
            </a:r>
            <a:r>
              <a:rPr lang="en-US" sz="4800" dirty="0" err="1" smtClean="0">
                <a:cs typeface="Calibri"/>
              </a:rPr>
              <a:t>insertar</a:t>
            </a:r>
            <a:r>
              <a:rPr lang="en-US" sz="4800" dirty="0" smtClean="0">
                <a:cs typeface="Calibri"/>
              </a:rPr>
              <a:t>:</a:t>
            </a:r>
            <a:br>
              <a:rPr lang="en-US" sz="4800" dirty="0" smtClean="0">
                <a:cs typeface="Calibri"/>
              </a:rPr>
            </a:br>
            <a:r>
              <a:rPr lang="en-US" sz="4800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Respuesta</a:t>
            </a:r>
            <a:r>
              <a:rPr lang="en-US" sz="3100" i="1" dirty="0" smtClean="0">
                <a:cs typeface="Calibri"/>
              </a:rPr>
              <a:t> </a:t>
            </a:r>
            <a:r>
              <a:rPr lang="en-US" sz="3100" i="1" dirty="0" err="1" smtClean="0">
                <a:cs typeface="Calibri"/>
              </a:rPr>
              <a:t>corta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Párrafo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Varias</a:t>
            </a:r>
            <a:r>
              <a:rPr lang="en-US" sz="3100" i="1" dirty="0" smtClean="0">
                <a:cs typeface="Calibri"/>
              </a:rPr>
              <a:t> </a:t>
            </a:r>
            <a:r>
              <a:rPr lang="en-US" sz="3100" i="1" dirty="0" err="1" smtClean="0">
                <a:cs typeface="Calibri"/>
              </a:rPr>
              <a:t>opciones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Casillas</a:t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Desplegable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Subir</a:t>
            </a:r>
            <a:r>
              <a:rPr lang="en-US" sz="3100" i="1" dirty="0" smtClean="0">
                <a:cs typeface="Calibri"/>
              </a:rPr>
              <a:t> </a:t>
            </a:r>
            <a:r>
              <a:rPr lang="en-US" sz="3100" i="1" dirty="0" err="1" smtClean="0">
                <a:cs typeface="Calibri"/>
              </a:rPr>
              <a:t>archivos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Escala</a:t>
            </a:r>
            <a:r>
              <a:rPr lang="en-US" sz="3100" i="1" dirty="0" smtClean="0">
                <a:cs typeface="Calibri"/>
              </a:rPr>
              <a:t> lineal</a:t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Cuadrícula</a:t>
            </a:r>
            <a:r>
              <a:rPr lang="en-US" sz="3100" i="1" dirty="0" smtClean="0">
                <a:cs typeface="Calibri"/>
              </a:rPr>
              <a:t> de </a:t>
            </a:r>
            <a:r>
              <a:rPr lang="en-US" sz="3100" i="1" dirty="0" err="1" smtClean="0">
                <a:cs typeface="Calibri"/>
              </a:rPr>
              <a:t>varias</a:t>
            </a:r>
            <a:r>
              <a:rPr lang="en-US" sz="3100" i="1" dirty="0" smtClean="0">
                <a:cs typeface="Calibri"/>
              </a:rPr>
              <a:t> </a:t>
            </a:r>
            <a:r>
              <a:rPr lang="en-US" sz="3100" i="1" dirty="0" err="1" smtClean="0">
                <a:cs typeface="Calibri"/>
              </a:rPr>
              <a:t>opciones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Cuadrícula</a:t>
            </a:r>
            <a:r>
              <a:rPr lang="en-US" sz="3100" i="1" dirty="0" smtClean="0">
                <a:cs typeface="Calibri"/>
              </a:rPr>
              <a:t> de Casillas</a:t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Fecha</a:t>
            </a:r>
            <a:r>
              <a:rPr lang="en-US" sz="3100" i="1" dirty="0" smtClean="0">
                <a:cs typeface="Calibri"/>
              </a:rPr>
              <a:t/>
            </a:r>
            <a:br>
              <a:rPr lang="en-US" sz="3100" i="1" dirty="0" smtClean="0">
                <a:cs typeface="Calibri"/>
              </a:rPr>
            </a:br>
            <a:r>
              <a:rPr lang="en-US" sz="3100" i="1" dirty="0" smtClean="0">
                <a:cs typeface="Calibri"/>
              </a:rPr>
              <a:t>	</a:t>
            </a:r>
            <a:r>
              <a:rPr lang="en-US" sz="3100" i="1" dirty="0" err="1" smtClean="0">
                <a:cs typeface="Calibri"/>
              </a:rPr>
              <a:t>Hora</a:t>
            </a:r>
            <a:endParaRPr lang="en-US" sz="4000" dirty="0">
              <a:cs typeface="Calibri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438" y="2554941"/>
            <a:ext cx="4878205" cy="2742652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9319192" y="2999356"/>
            <a:ext cx="1035043" cy="21374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199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CUESTIONARIOS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  <a:cs typeface="Calibri"/>
              </a:rPr>
              <a:t>EJERCICIOS PRÁCTICOS</a:t>
            </a:r>
            <a:endParaRPr lang="es-ES" sz="3600" b="1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5582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CUESTIONARIOS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8895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CUESTIONARIOS"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7" name="Rectángulo: esquina doblada 6">
            <a:extLst>
              <a:ext uri="{FF2B5EF4-FFF2-40B4-BE49-F238E27FC236}">
                <a16:creationId xmlns:a16="http://schemas.microsoft.com/office/drawing/2014/main" xmlns="" id="{583932AC-A75F-4F0F-889A-3B87E63A1FCD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1. Genere una tarea con cuestionario. Nombre al archivo y al formulario. Inserte una imagen alusiva a un museo.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Agregue 3 preguntas: nombre alumno/a, curso, y una pregunta binaria sí-no, para registrar la preferencia por participar o no de una futura visita a un museo.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Comparta su formulario (encuesta) con el/la relator/a.</a:t>
            </a:r>
          </a:p>
        </p:txBody>
      </p:sp>
    </p:spTree>
    <p:extLst>
      <p:ext uri="{BB962C8B-B14F-4D97-AF65-F5344CB8AC3E}">
        <p14:creationId xmlns:p14="http://schemas.microsoft.com/office/powerpoint/2010/main" val="3308678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CUESTIONARIOS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25127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xmlns="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1. Cree la asignatura de Ciencias nivel 3° básico.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Genere un nuevo formulario relativo al cuidado del medioambiente. Nombre al archivo y al formulario.</a:t>
            </a:r>
            <a:endParaRPr lang="es-ES" sz="280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Agregue 4 preguntas de distinto tipo alusivas al tema. Agregue una sección y una barra de progreso al formulario.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4. Comparta su tarea con el/la 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CUESTIONARIOS"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9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="" xmlns:a16="http://schemas.microsoft.com/office/drawing/2014/main" id="{D1A671DE-D529-4A2A-A35D-E974002395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="" xmlns:a16="http://schemas.microsoft.com/office/drawing/2014/main" id="{755E9CD0-04B0-4A3C-B291-AD913379C7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="" xmlns:a16="http://schemas.microsoft.com/office/drawing/2014/main" id="{7B2D303B-3DD0-4319-9EAD-361847FEC7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="" xmlns:a16="http://schemas.microsoft.com/office/drawing/2014/main" id="{80BC66F9-7A74-4286-AD22-1174052CC22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="" xmlns:a16="http://schemas.microsoft.com/office/drawing/2014/main" id="{D8142CC3-2B5C-48E6-9DF0-6C8ACBAF23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1DD8BF3B-6066-418C-8D1A-75C5E396FC0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9" name="Freeform: Shape 88">
            <a:extLst>
              <a:ext uri="{FF2B5EF4-FFF2-40B4-BE49-F238E27FC236}">
                <a16:creationId xmlns="" xmlns:a16="http://schemas.microsoft.com/office/drawing/2014/main" id="{46A89C79-8EF3-4AF9-B3D9-59A883F41C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1" name="Freeform: Shape 90">
            <a:extLst>
              <a:ext uri="{FF2B5EF4-FFF2-40B4-BE49-F238E27FC236}">
                <a16:creationId xmlns="" xmlns:a16="http://schemas.microsoft.com/office/drawing/2014/main" id="{72AF41FE-63D7-4695-81D2-66D2510E44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Arc 92">
            <a:extLst>
              <a:ext uri="{FF2B5EF4-FFF2-40B4-BE49-F238E27FC236}">
                <a16:creationId xmlns="" xmlns:a16="http://schemas.microsoft.com/office/drawing/2014/main" id="{EFE5CE34-4543-42E5-B82C-1F3D12422C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25" name="Diagrama 24">
            <a:extLst>
              <a:ext uri="{FF2B5EF4-FFF2-40B4-BE49-F238E27FC236}">
                <a16:creationId xmlns="" xmlns:a16="http://schemas.microsoft.com/office/drawing/2014/main" id="{AD6B6F58-F536-420A-AA0A-F998C70DAB9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25859" y="2242569"/>
          <a:ext cx="6561827" cy="383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Diagrama de flujo: conector 25">
            <a:extLst>
              <a:ext uri="{FF2B5EF4-FFF2-40B4-BE49-F238E27FC236}">
                <a16:creationId xmlns="" xmlns:a16="http://schemas.microsoft.com/office/drawing/2014/main" id="{A308CB01-377E-4C68-A7FC-CBCD6BA6D50E}"/>
              </a:ext>
            </a:extLst>
          </p:cNvPr>
          <p:cNvSpPr/>
          <p:nvPr/>
        </p:nvSpPr>
        <p:spPr>
          <a:xfrm>
            <a:off x="5637361" y="200707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7" name="Diagrama de flujo: conector 26">
            <a:extLst>
              <a:ext uri="{FF2B5EF4-FFF2-40B4-BE49-F238E27FC236}">
                <a16:creationId xmlns="" xmlns:a16="http://schemas.microsoft.com/office/drawing/2014/main" id="{DB144A1D-76F6-40E1-97B4-94AEA5B2672A}"/>
              </a:ext>
            </a:extLst>
          </p:cNvPr>
          <p:cNvSpPr/>
          <p:nvPr/>
        </p:nvSpPr>
        <p:spPr>
          <a:xfrm>
            <a:off x="8872266" y="207896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  <a:endParaRPr lang="es-ES" b="1" dirty="0">
              <a:solidFill>
                <a:srgbClr val="2F5496"/>
              </a:solidFill>
            </a:endParaRPr>
          </a:p>
        </p:txBody>
      </p:sp>
      <p:sp>
        <p:nvSpPr>
          <p:cNvPr id="28" name="Diagrama de flujo: conector 27">
            <a:extLst>
              <a:ext uri="{FF2B5EF4-FFF2-40B4-BE49-F238E27FC236}">
                <a16:creationId xmlns="" xmlns:a16="http://schemas.microsoft.com/office/drawing/2014/main" id="{590E4954-39D8-43B7-9ADD-F4C044E6848F}"/>
              </a:ext>
            </a:extLst>
          </p:cNvPr>
          <p:cNvSpPr/>
          <p:nvPr/>
        </p:nvSpPr>
        <p:spPr>
          <a:xfrm>
            <a:off x="7233247" y="4120548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="" xmlns:a16="http://schemas.microsoft.com/office/drawing/2014/main" id="{6D1DBAAD-E03A-4F0B-84EB-8982162706C8}"/>
              </a:ext>
            </a:extLst>
          </p:cNvPr>
          <p:cNvSpPr txBox="1"/>
          <p:nvPr/>
        </p:nvSpPr>
        <p:spPr>
          <a:xfrm>
            <a:off x="5716438" y="468702"/>
            <a:ext cx="468414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6000" dirty="0">
                <a:solidFill>
                  <a:prstClr val="black"/>
                </a:solidFill>
              </a:rPr>
              <a:t>Temáticas</a:t>
            </a:r>
          </a:p>
        </p:txBody>
      </p:sp>
    </p:spTree>
    <p:extLst>
      <p:ext uri="{BB962C8B-B14F-4D97-AF65-F5344CB8AC3E}">
        <p14:creationId xmlns:p14="http://schemas.microsoft.com/office/powerpoint/2010/main" val="1250687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  <a:solidFill>
            <a:schemeClr val="accent2"/>
          </a:solidFill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xmlns="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xmlns="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  <a:solidFill>
            <a:schemeClr val="accent2"/>
          </a:solidFill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xmlns="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xmlns="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r>
              <a:rPr lang="es-ES" sz="3600" dirty="0">
                <a:latin typeface="Calibri"/>
                <a:cs typeface="Calibri"/>
              </a:rPr>
              <a:t/>
            </a:r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CUESTIONARIOS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150801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chemeClr val="accent2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7" name="Rectángulo: esquina doblada 6">
            <a:extLst>
              <a:ext uri="{FF2B5EF4-FFF2-40B4-BE49-F238E27FC236}">
                <a16:creationId xmlns:a16="http://schemas.microsoft.com/office/drawing/2014/main" xmlns="" id="{E13C143B-73AC-4469-BEE2-748514773EFD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endParaRPr lang="es-ES" sz="2800" dirty="0">
              <a:solidFill>
                <a:prstClr val="black"/>
              </a:solidFill>
              <a:ea typeface="+mn-lt"/>
              <a:cs typeface="Calibri" panose="020F0502020204030204"/>
            </a:endParaRP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Realice las siguientes acciones: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1. En el </a:t>
            </a:r>
            <a:r>
              <a:rPr lang="es-ES" sz="2800" dirty="0" err="1">
                <a:solidFill>
                  <a:prstClr val="black"/>
                </a:solidFill>
                <a:ea typeface="+mn-lt"/>
                <a:cs typeface="Calibri" panose="020F0502020204030204"/>
              </a:rPr>
              <a:t>Classroom</a:t>
            </a:r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, cree una asignatura donde desempeñe su labor como docente.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2. Genere una prueba para evaluar un tema de interés de la asignatura. Nombre al archivo y al formulario.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3. Agregue a la prueba 7 preguntas de distinto tipo, con su respectiva rúbrica o pauta de revisión; dos secciones y una barra de progreso. Indique que las preguntas son obligatorias.</a:t>
            </a:r>
          </a:p>
          <a:p>
            <a:pPr lvl="1"/>
            <a:r>
              <a:rPr lang="es-ES" sz="2800" dirty="0">
                <a:solidFill>
                  <a:prstClr val="black"/>
                </a:solidFill>
                <a:ea typeface="+mn-lt"/>
                <a:cs typeface="Calibri" panose="020F0502020204030204"/>
              </a:rPr>
              <a:t>4. Comparta su prueba con el/la relator/a.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"GOOGLE CLASSROOM: </a:t>
            </a:r>
            <a:endParaRPr lang="en-U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chemeClr val="tx1"/>
                </a:solidFill>
                <a:cs typeface="Calibri"/>
              </a:rPr>
              <a:t>CUESTIONARIOS"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944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0" name="Rectangle 86">
            <a:extLst>
              <a:ext uri="{FF2B5EF4-FFF2-40B4-BE49-F238E27FC236}">
                <a16:creationId xmlns:a16="http://schemas.microsoft.com/office/drawing/2014/main" xmlns="" id="{6A1473A6-3F22-483E-8A30-80B9D2B145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1" name="Group 88">
            <a:extLst>
              <a:ext uri="{FF2B5EF4-FFF2-40B4-BE49-F238E27FC236}">
                <a16:creationId xmlns:a16="http://schemas.microsoft.com/office/drawing/2014/main" xmlns="" id="{AA1375E3-3E53-4D75-BAB7-E5929BFCB2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  <a:solidFill>
            <a:schemeClr val="accent2"/>
          </a:solidFill>
        </p:grpSpPr>
        <p:sp>
          <p:nvSpPr>
            <p:cNvPr id="102" name="Freeform 6">
              <a:extLst>
                <a:ext uri="{FF2B5EF4-FFF2-40B4-BE49-F238E27FC236}">
                  <a16:creationId xmlns:a16="http://schemas.microsoft.com/office/drawing/2014/main" xmlns="" id="{0BBEEF67-3DDF-46CF-8CD5-EA5F0E4FB0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7">
              <a:extLst>
                <a:ext uri="{FF2B5EF4-FFF2-40B4-BE49-F238E27FC236}">
                  <a16:creationId xmlns:a16="http://schemas.microsoft.com/office/drawing/2014/main" xmlns="" id="{8FAC1C95-F817-487C-B8B2-CF141FBB1C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xmlns="" id="{C2C5363A-D941-4AA1-8D38-D7E44A1E2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0438" y="885651"/>
            <a:ext cx="3843862" cy="4624603"/>
          </a:xfrm>
        </p:spPr>
        <p:txBody>
          <a:bodyPr>
            <a:normAutofit fontScale="90000"/>
          </a:bodyPr>
          <a:lstStyle/>
          <a:p>
            <a:r>
              <a:rPr lang="es-CL" dirty="0">
                <a:solidFill>
                  <a:srgbClr val="FFFFFF"/>
                </a:solidFill>
              </a:rPr>
              <a:t>Resumen</a:t>
            </a: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CL" dirty="0">
                <a:cs typeface="Calibri"/>
              </a:rPr>
              <a:t/>
            </a:r>
            <a:br>
              <a:rPr lang="es-CL" dirty="0">
                <a:cs typeface="Calibri"/>
              </a:rPr>
            </a:br>
            <a:r>
              <a:rPr lang="es-ES" dirty="0">
                <a:solidFill>
                  <a:srgbClr val="FFFFFF"/>
                </a:solidFill>
                <a:latin typeface="Calibri Light"/>
                <a:cs typeface="Calibri Light"/>
              </a:rPr>
              <a:t>MÓDULO </a:t>
            </a:r>
            <a:r>
              <a:rPr lang="es-ES" dirty="0" smtClean="0">
                <a:solidFill>
                  <a:srgbClr val="FFFFFF"/>
                </a:solidFill>
                <a:latin typeface="Calibri Light"/>
                <a:cs typeface="Calibri Light"/>
              </a:rPr>
              <a:t>4</a:t>
            </a:r>
            <a:r>
              <a:rPr lang="es-ES" dirty="0">
                <a:latin typeface="Calibri Light"/>
                <a:cs typeface="Calibri Light"/>
              </a:rPr>
              <a:t/>
            </a:r>
            <a:br>
              <a:rPr lang="es-ES" dirty="0">
                <a:latin typeface="Calibri Light"/>
                <a:cs typeface="Calibri Light"/>
              </a:rPr>
            </a:br>
            <a:r>
              <a:rPr lang="es-ES" dirty="0" smtClean="0">
                <a:latin typeface="Calibri Light"/>
                <a:cs typeface="Calibri Light"/>
              </a:rPr>
              <a:t/>
            </a:r>
            <a:br>
              <a:rPr lang="es-ES" dirty="0" smtClean="0">
                <a:latin typeface="Calibri Light"/>
                <a:cs typeface="Calibri Light"/>
              </a:rPr>
            </a:br>
            <a:r>
              <a:rPr lang="es-ES" dirty="0" smtClean="0">
                <a:solidFill>
                  <a:srgbClr val="FFFFFF"/>
                </a:solidFill>
                <a:latin typeface="Calibri Light"/>
                <a:cs typeface="Calibri Light"/>
              </a:rPr>
              <a:t>GOOGLE CLASSROOM: CUESTIONARIOS</a:t>
            </a:r>
            <a:r>
              <a:rPr lang="es-ES" b="1" dirty="0">
                <a:solidFill>
                  <a:srgbClr val="FFFFFF"/>
                </a:solidFill>
                <a:latin typeface="Calibri Light"/>
                <a:cs typeface="Calibri Light"/>
              </a:rPr>
              <a:t>   </a:t>
            </a:r>
            <a:endParaRPr lang="es-ES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78708" y="1047015"/>
            <a:ext cx="6755257" cy="566639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ea typeface="+mn-lt"/>
              <a:cs typeface="+mn-lt"/>
            </a:endParaRP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Google </a:t>
            </a:r>
            <a:r>
              <a:rPr lang="es-ES" sz="2400" dirty="0" err="1" smtClean="0">
                <a:ea typeface="+mn-lt"/>
                <a:cs typeface="+mn-lt"/>
              </a:rPr>
              <a:t>Classroom</a:t>
            </a:r>
            <a:r>
              <a:rPr lang="es-ES" sz="2400" dirty="0" smtClean="0">
                <a:ea typeface="+mn-lt"/>
                <a:cs typeface="+mn-lt"/>
              </a:rPr>
              <a:t> permite crear y gestionar diversos tipos de actividades, necesarias para llevar a cabo el proceso enseñanza-aprendizaje.</a:t>
            </a: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Entre estas actividades se encuentran las tareas de cuestionarios, dirigidas a toda la base estudiantil, o bien a un grupo acotado de éstos. </a:t>
            </a: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Los cuestionarios se hacen en base a un formulario de Google, y sirven a propósitos de captura de información con o sin evaluación. </a:t>
            </a:r>
          </a:p>
          <a:p>
            <a:pPr>
              <a:buFontTx/>
              <a:buChar char="-"/>
            </a:pPr>
            <a:r>
              <a:rPr lang="es-ES" sz="2400" dirty="0" smtClean="0">
                <a:ea typeface="+mn-lt"/>
                <a:cs typeface="+mn-lt"/>
              </a:rPr>
              <a:t>Las </a:t>
            </a:r>
            <a:r>
              <a:rPr lang="es-ES" sz="2400" dirty="0">
                <a:ea typeface="+mn-lt"/>
                <a:cs typeface="+mn-lt"/>
              </a:rPr>
              <a:t>actividades prácticas del módulo son: </a:t>
            </a:r>
            <a:endParaRPr lang="es-ES" sz="2400" dirty="0">
              <a:cs typeface="Calibri"/>
            </a:endParaRPr>
          </a:p>
          <a:p>
            <a:pPr marL="400050" lvl="1" indent="0">
              <a:buNone/>
            </a:pPr>
            <a:r>
              <a:rPr lang="es-ES" sz="2000" dirty="0" smtClean="0">
                <a:ea typeface="+mn-lt"/>
                <a:cs typeface="+mn-lt"/>
              </a:rPr>
              <a:t>Creación </a:t>
            </a:r>
            <a:r>
              <a:rPr lang="es-ES" sz="2000" dirty="0">
                <a:ea typeface="+mn-lt"/>
                <a:cs typeface="+mn-lt"/>
              </a:rPr>
              <a:t> </a:t>
            </a:r>
            <a:r>
              <a:rPr lang="es-ES" sz="2000" dirty="0" smtClean="0">
                <a:ea typeface="+mn-lt"/>
                <a:cs typeface="+mn-lt"/>
              </a:rPr>
              <a:t>y configuración de un cuestionario tipo pregunta binaria.</a:t>
            </a:r>
            <a:endParaRPr lang="es-ES" sz="2000" dirty="0">
              <a:ea typeface="+mn-lt"/>
              <a:cs typeface="+mn-lt"/>
            </a:endParaRPr>
          </a:p>
          <a:p>
            <a:pPr marL="400050" lvl="1" indent="0">
              <a:buNone/>
            </a:pPr>
            <a:r>
              <a:rPr lang="es-ES" sz="2000" dirty="0">
                <a:ea typeface="+mn-lt"/>
                <a:cs typeface="+mn-lt"/>
              </a:rPr>
              <a:t>Creación  y configuración </a:t>
            </a:r>
            <a:r>
              <a:rPr lang="es-ES" sz="2000" dirty="0" smtClean="0">
                <a:ea typeface="+mn-lt"/>
                <a:cs typeface="+mn-lt"/>
              </a:rPr>
              <a:t>de un cuestionario simple en torno a un determinado tema</a:t>
            </a:r>
            <a:r>
              <a:rPr lang="es-ES" sz="2000" dirty="0" smtClean="0">
                <a:cs typeface="Calibri"/>
              </a:rPr>
              <a:t>.</a:t>
            </a:r>
            <a:r>
              <a:rPr lang="es-ES" sz="2000" dirty="0">
                <a:cs typeface="Calibri"/>
              </a:rPr>
              <a:t>  </a:t>
            </a:r>
          </a:p>
          <a:p>
            <a:pPr marL="400050" lvl="1" indent="0">
              <a:buNone/>
            </a:pPr>
            <a:r>
              <a:rPr lang="es-ES" sz="2000" dirty="0">
                <a:ea typeface="+mn-lt"/>
                <a:cs typeface="+mn-lt"/>
              </a:rPr>
              <a:t>Creación  y configuración de un cuestionario en torno a un determinado </a:t>
            </a:r>
            <a:r>
              <a:rPr lang="es-ES" sz="2000" dirty="0" smtClean="0">
                <a:ea typeface="+mn-lt"/>
                <a:cs typeface="+mn-lt"/>
              </a:rPr>
              <a:t>tema</a:t>
            </a:r>
            <a:r>
              <a:rPr lang="es-ES" sz="2000" dirty="0" smtClean="0">
                <a:cs typeface="Calibri"/>
              </a:rPr>
              <a:t>, con</a:t>
            </a:r>
            <a:r>
              <a:rPr lang="es-ES" sz="2000" dirty="0" smtClean="0">
                <a:ea typeface="+mn-lt"/>
                <a:cs typeface="+mn-lt"/>
              </a:rPr>
              <a:t> rúbrica de corrección.</a:t>
            </a:r>
            <a:endParaRPr lang="es-ES" sz="2000" dirty="0">
              <a:cs typeface="Calibri"/>
            </a:endParaRPr>
          </a:p>
          <a:p>
            <a:pPr marL="0" indent="0">
              <a:buNone/>
            </a:pPr>
            <a:endParaRPr lang="es-ES" sz="2400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37958">
            <a:off x="3807901" y="58728"/>
            <a:ext cx="1361591" cy="133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8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="" xmlns:a16="http://schemas.microsoft.com/office/drawing/2014/main" id="{4E1BEB12-92AF-4445-98AD-4C7756E7C9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="" xmlns:a16="http://schemas.microsoft.com/office/drawing/2014/main" id="{D0522C2C-7B5C-48A7-A969-03941E5D2E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="" xmlns:a16="http://schemas.microsoft.com/office/drawing/2014/main" id="{D6EE29F2-D77F-4BD0-A20B-334D316A1C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="" xmlns:a16="http://schemas.microsoft.com/office/drawing/2014/main" id="{22D09ED2-868F-42C6-866E-F92E0CEF31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ES" b="1" dirty="0">
                <a:latin typeface="Calibri Light"/>
              </a:rPr>
              <a:t>MÓDULO 4  - GOOGLE CLASSROOM: ​</a:t>
            </a:r>
            <a:r>
              <a:rPr lang="es-ES" b="1" dirty="0">
                <a:latin typeface="Calibri Light"/>
                <a:cs typeface="Calibri Light"/>
              </a:rPr>
              <a:t>​</a:t>
            </a:r>
            <a:br>
              <a:rPr lang="es-ES" b="1" dirty="0">
                <a:latin typeface="Calibri Light"/>
                <a:cs typeface="Calibri Light"/>
              </a:rPr>
            </a:br>
            <a:r>
              <a:rPr lang="es-ES" b="1" dirty="0">
                <a:latin typeface="Calibri Light"/>
              </a:rPr>
              <a:t>           </a:t>
            </a:r>
            <a:r>
              <a:rPr lang="es-ES" b="1" dirty="0">
                <a:latin typeface="Calibri Light"/>
                <a:cs typeface="Calibri Light"/>
              </a:rPr>
              <a:t> CUESTIONARIOS</a:t>
            </a:r>
            <a:endParaRPr lang="es-ES" b="1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6172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ángulo 25">
            <a:extLst>
              <a:ext uri="{FF2B5EF4-FFF2-40B4-BE49-F238E27FC236}">
                <a16:creationId xmlns="" xmlns:a16="http://schemas.microsoft.com/office/drawing/2014/main" id="{042317B6-BBB9-4599-A21A-437E1223BB8A}"/>
              </a:ext>
            </a:extLst>
          </p:cNvPr>
          <p:cNvSpPr/>
          <p:nvPr/>
        </p:nvSpPr>
        <p:spPr>
          <a:xfrm>
            <a:off x="2875" y="-4313"/>
            <a:ext cx="9158377" cy="1236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F9D58486-2BA6-4D51-8A3B-71F9F7761717}"/>
              </a:ext>
            </a:extLst>
          </p:cNvPr>
          <p:cNvSpPr txBox="1"/>
          <p:nvPr/>
        </p:nvSpPr>
        <p:spPr>
          <a:xfrm>
            <a:off x="310549" y="152399"/>
            <a:ext cx="1013316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>
                <a:solidFill>
                  <a:srgbClr val="FFFFFF"/>
                </a:solidFill>
                <a:latin typeface="Calibri Light"/>
              </a:rPr>
              <a:t>Estructura Modular</a:t>
            </a:r>
            <a:endParaRPr lang="es-ES" sz="5400">
              <a:solidFill>
                <a:srgbClr val="FFFFFF"/>
              </a:solidFill>
            </a:endParaRPr>
          </a:p>
        </p:txBody>
      </p:sp>
      <p:sp>
        <p:nvSpPr>
          <p:cNvPr id="5" name="Cubo 4">
            <a:extLst>
              <a:ext uri="{FF2B5EF4-FFF2-40B4-BE49-F238E27FC236}">
                <a16:creationId xmlns="" xmlns:a16="http://schemas.microsoft.com/office/drawing/2014/main" id="{FDC285C7-468D-4D3A-A135-D1A7D08C844F}"/>
              </a:ext>
            </a:extLst>
          </p:cNvPr>
          <p:cNvSpPr/>
          <p:nvPr/>
        </p:nvSpPr>
        <p:spPr>
          <a:xfrm>
            <a:off x="1044421" y="1813609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Configuración</a:t>
            </a:r>
          </a:p>
        </p:txBody>
      </p:sp>
      <p:sp>
        <p:nvSpPr>
          <p:cNvPr id="6" name="Cubo 5">
            <a:extLst>
              <a:ext uri="{FF2B5EF4-FFF2-40B4-BE49-F238E27FC236}">
                <a16:creationId xmlns="" xmlns:a16="http://schemas.microsoft.com/office/drawing/2014/main" id="{C915F2F1-AD93-4E00-972D-F5E0304EFB2C}"/>
              </a:ext>
            </a:extLst>
          </p:cNvPr>
          <p:cNvSpPr/>
          <p:nvPr/>
        </p:nvSpPr>
        <p:spPr>
          <a:xfrm>
            <a:off x="2467779" y="1813608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G </a:t>
            </a:r>
            <a:r>
              <a:rPr lang="es-ES" sz="1600" b="1" dirty="0" err="1">
                <a:solidFill>
                  <a:prstClr val="black"/>
                </a:solidFill>
                <a:cs typeface="Calibri"/>
              </a:rPr>
              <a:t>Meet</a:t>
            </a:r>
          </a:p>
        </p:txBody>
      </p:sp>
      <p:sp>
        <p:nvSpPr>
          <p:cNvPr id="7" name="Cubo 6">
            <a:extLst>
              <a:ext uri="{FF2B5EF4-FFF2-40B4-BE49-F238E27FC236}">
                <a16:creationId xmlns="" xmlns:a16="http://schemas.microsoft.com/office/drawing/2014/main" id="{2DB13BA2-6A75-40A9-9FEE-4C1D7F5CCAD2}"/>
              </a:ext>
            </a:extLst>
          </p:cNvPr>
          <p:cNvSpPr/>
          <p:nvPr/>
        </p:nvSpPr>
        <p:spPr>
          <a:xfrm>
            <a:off x="613099" y="3625155"/>
            <a:ext cx="1883433" cy="1811546"/>
          </a:xfrm>
          <a:prstGeom prst="cub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rgbClr val="FFFFFF"/>
                </a:solidFill>
                <a:cs typeface="Calibri"/>
              </a:rPr>
              <a:t>Cuestionarios</a:t>
            </a:r>
          </a:p>
        </p:txBody>
      </p:sp>
      <p:sp>
        <p:nvSpPr>
          <p:cNvPr id="8" name="Cubo 7">
            <a:extLst>
              <a:ext uri="{FF2B5EF4-FFF2-40B4-BE49-F238E27FC236}">
                <a16:creationId xmlns="" xmlns:a16="http://schemas.microsoft.com/office/drawing/2014/main" id="{02AFA4F9-655A-4C00-B158-FDF5F01E05B5}"/>
              </a:ext>
            </a:extLst>
          </p:cNvPr>
          <p:cNvSpPr/>
          <p:nvPr/>
        </p:nvSpPr>
        <p:spPr>
          <a:xfrm>
            <a:off x="1993325" y="362515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Calificaciones</a:t>
            </a:r>
          </a:p>
        </p:txBody>
      </p:sp>
      <p:sp>
        <p:nvSpPr>
          <p:cNvPr id="9" name="Cubo 8">
            <a:extLst>
              <a:ext uri="{FF2B5EF4-FFF2-40B4-BE49-F238E27FC236}">
                <a16:creationId xmlns="" xmlns:a16="http://schemas.microsoft.com/office/drawing/2014/main" id="{E4BF9822-D68D-44ED-B9BB-E7BE0C8941D2}"/>
              </a:ext>
            </a:extLst>
          </p:cNvPr>
          <p:cNvSpPr/>
          <p:nvPr/>
        </p:nvSpPr>
        <p:spPr>
          <a:xfrm>
            <a:off x="4899412" y="3625153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Slides</a:t>
            </a:r>
          </a:p>
        </p:txBody>
      </p:sp>
      <p:sp>
        <p:nvSpPr>
          <p:cNvPr id="10" name="Cubo 9">
            <a:extLst>
              <a:ext uri="{FF2B5EF4-FFF2-40B4-BE49-F238E27FC236}">
                <a16:creationId xmlns="" xmlns:a16="http://schemas.microsoft.com/office/drawing/2014/main" id="{ED72B078-8514-4C52-A02C-F8CA0FEB81F2}"/>
              </a:ext>
            </a:extLst>
          </p:cNvPr>
          <p:cNvSpPr/>
          <p:nvPr/>
        </p:nvSpPr>
        <p:spPr>
          <a:xfrm>
            <a:off x="3905512" y="1813606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prstClr val="black"/>
                </a:solidFill>
                <a:cs typeface="Calibri"/>
              </a:rPr>
              <a:t>Actividades</a:t>
            </a:r>
          </a:p>
        </p:txBody>
      </p:sp>
      <p:sp>
        <p:nvSpPr>
          <p:cNvPr id="12" name="Cubo 11">
            <a:extLst>
              <a:ext uri="{FF2B5EF4-FFF2-40B4-BE49-F238E27FC236}">
                <a16:creationId xmlns="" xmlns:a16="http://schemas.microsoft.com/office/drawing/2014/main" id="{09414962-49B1-4556-91F2-D8A764CD6E9B}"/>
              </a:ext>
            </a:extLst>
          </p:cNvPr>
          <p:cNvSpPr/>
          <p:nvPr/>
        </p:nvSpPr>
        <p:spPr>
          <a:xfrm>
            <a:off x="5331662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Docs</a:t>
            </a:r>
            <a:endParaRPr lang="es-ES" sz="1600" b="1" dirty="0" err="1">
              <a:solidFill>
                <a:prstClr val="black"/>
              </a:solidFill>
            </a:endParaRPr>
          </a:p>
        </p:txBody>
      </p:sp>
      <p:sp>
        <p:nvSpPr>
          <p:cNvPr id="13" name="Cubo 12">
            <a:extLst>
              <a:ext uri="{FF2B5EF4-FFF2-40B4-BE49-F238E27FC236}">
                <a16:creationId xmlns="" xmlns:a16="http://schemas.microsoft.com/office/drawing/2014/main" id="{C829396B-7780-4102-B2DF-BBE89C1FEC38}"/>
              </a:ext>
            </a:extLst>
          </p:cNvPr>
          <p:cNvSpPr/>
          <p:nvPr/>
        </p:nvSpPr>
        <p:spPr>
          <a:xfrm>
            <a:off x="6337147" y="3625153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Sheets</a:t>
            </a:r>
          </a:p>
        </p:txBody>
      </p:sp>
      <p:sp>
        <p:nvSpPr>
          <p:cNvPr id="14" name="Cubo 13">
            <a:extLst>
              <a:ext uri="{FF2B5EF4-FFF2-40B4-BE49-F238E27FC236}">
                <a16:creationId xmlns="" xmlns:a16="http://schemas.microsoft.com/office/drawing/2014/main" id="{B8113824-5141-4040-AF39-773E20FC4E1D}"/>
              </a:ext>
            </a:extLst>
          </p:cNvPr>
          <p:cNvSpPr/>
          <p:nvPr/>
        </p:nvSpPr>
        <p:spPr>
          <a:xfrm>
            <a:off x="8218720" y="1813605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Genially</a:t>
            </a:r>
            <a:endParaRPr lang="es-ES" sz="1600" b="1" dirty="0" err="1">
              <a:solidFill>
                <a:prstClr val="black"/>
              </a:solidFill>
            </a:endParaRPr>
          </a:p>
        </p:txBody>
      </p:sp>
      <p:sp>
        <p:nvSpPr>
          <p:cNvPr id="15" name="Cubo 14">
            <a:extLst>
              <a:ext uri="{FF2B5EF4-FFF2-40B4-BE49-F238E27FC236}">
                <a16:creationId xmlns="" xmlns:a16="http://schemas.microsoft.com/office/drawing/2014/main" id="{3490A427-8E72-489A-853B-7ABF71E683F7}"/>
              </a:ext>
            </a:extLst>
          </p:cNvPr>
          <p:cNvSpPr/>
          <p:nvPr/>
        </p:nvSpPr>
        <p:spPr>
          <a:xfrm>
            <a:off x="9643939" y="1813604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KineMaster</a:t>
            </a:r>
          </a:p>
        </p:txBody>
      </p:sp>
      <p:sp>
        <p:nvSpPr>
          <p:cNvPr id="16" name="Cubo 15">
            <a:extLst>
              <a:ext uri="{FF2B5EF4-FFF2-40B4-BE49-F238E27FC236}">
                <a16:creationId xmlns="" xmlns:a16="http://schemas.microsoft.com/office/drawing/2014/main" id="{9CD29402-90EB-418D-96D8-CA145610768A}"/>
              </a:ext>
            </a:extLst>
          </p:cNvPr>
          <p:cNvSpPr/>
          <p:nvPr/>
        </p:nvSpPr>
        <p:spPr>
          <a:xfrm>
            <a:off x="9198241" y="3625151"/>
            <a:ext cx="1883433" cy="1811546"/>
          </a:xfrm>
          <a:prstGeom prst="cub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b="1" dirty="0" err="1">
                <a:solidFill>
                  <a:prstClr val="black"/>
                </a:solidFill>
                <a:cs typeface="Calibri"/>
              </a:rPr>
              <a:t>Canva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="" xmlns:a16="http://schemas.microsoft.com/office/drawing/2014/main" id="{7DA050AF-AE9D-425D-AD0D-4EC0C7908F5B}"/>
              </a:ext>
            </a:extLst>
          </p:cNvPr>
          <p:cNvSpPr/>
          <p:nvPr/>
        </p:nvSpPr>
        <p:spPr>
          <a:xfrm>
            <a:off x="879893" y="5761008"/>
            <a:ext cx="3867509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Google </a:t>
            </a:r>
            <a:r>
              <a:rPr lang="es-ES" sz="2000" dirty="0" err="1">
                <a:solidFill>
                  <a:prstClr val="white"/>
                </a:solidFill>
                <a:cs typeface="Calibri"/>
              </a:rPr>
              <a:t>Classroom</a:t>
            </a:r>
            <a:endParaRPr lang="es-ES" sz="2000" dirty="0" err="1">
              <a:solidFill>
                <a:prstClr val="white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="" xmlns:a16="http://schemas.microsoft.com/office/drawing/2014/main" id="{0F5B146D-FCCD-4D1A-8657-5E26EC9D0AAB}"/>
              </a:ext>
            </a:extLst>
          </p:cNvPr>
          <p:cNvSpPr/>
          <p:nvPr/>
        </p:nvSpPr>
        <p:spPr>
          <a:xfrm>
            <a:off x="5236233" y="5761007"/>
            <a:ext cx="2444151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Ofimática Google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="" xmlns:a16="http://schemas.microsoft.com/office/drawing/2014/main" id="{57CEECF0-98BC-4387-92AF-C47CE84CAF4C}"/>
              </a:ext>
            </a:extLst>
          </p:cNvPr>
          <p:cNvSpPr/>
          <p:nvPr/>
        </p:nvSpPr>
        <p:spPr>
          <a:xfrm>
            <a:off x="8456761" y="5761006"/>
            <a:ext cx="2530415" cy="61822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prstClr val="white"/>
                </a:solidFill>
                <a:cs typeface="Calibri"/>
              </a:rPr>
              <a:t>Contenido Interactivo</a:t>
            </a:r>
          </a:p>
        </p:txBody>
      </p:sp>
      <p:sp>
        <p:nvSpPr>
          <p:cNvPr id="23" name="Diagrama de flujo: conector 22">
            <a:extLst>
              <a:ext uri="{FF2B5EF4-FFF2-40B4-BE49-F238E27FC236}">
                <a16:creationId xmlns="" xmlns:a16="http://schemas.microsoft.com/office/drawing/2014/main" id="{BEF667F5-00A9-4D69-8331-C0B894A23975}"/>
              </a:ext>
            </a:extLst>
          </p:cNvPr>
          <p:cNvSpPr/>
          <p:nvPr/>
        </p:nvSpPr>
        <p:spPr>
          <a:xfrm>
            <a:off x="634041" y="5615795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>
                <a:solidFill>
                  <a:srgbClr val="2F5496"/>
                </a:solidFill>
                <a:cs typeface="Calibri"/>
              </a:rPr>
              <a:t>1</a:t>
            </a:r>
            <a:endParaRPr lang="es-ES" b="1">
              <a:solidFill>
                <a:srgbClr val="2F5496"/>
              </a:solidFill>
            </a:endParaRPr>
          </a:p>
        </p:txBody>
      </p:sp>
      <p:sp>
        <p:nvSpPr>
          <p:cNvPr id="24" name="Diagrama de flujo: conector 23">
            <a:extLst>
              <a:ext uri="{FF2B5EF4-FFF2-40B4-BE49-F238E27FC236}">
                <a16:creationId xmlns="" xmlns:a16="http://schemas.microsoft.com/office/drawing/2014/main" id="{C2156524-DE53-4EE8-948C-AEA15BF05C2F}"/>
              </a:ext>
            </a:extLst>
          </p:cNvPr>
          <p:cNvSpPr/>
          <p:nvPr/>
        </p:nvSpPr>
        <p:spPr>
          <a:xfrm>
            <a:off x="5019134" y="5615794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2</a:t>
            </a:r>
          </a:p>
        </p:txBody>
      </p:sp>
      <p:sp>
        <p:nvSpPr>
          <p:cNvPr id="25" name="Diagrama de flujo: conector 24">
            <a:extLst>
              <a:ext uri="{FF2B5EF4-FFF2-40B4-BE49-F238E27FC236}">
                <a16:creationId xmlns="" xmlns:a16="http://schemas.microsoft.com/office/drawing/2014/main" id="{74755F61-1A73-405C-92AE-91891EECB88B}"/>
              </a:ext>
            </a:extLst>
          </p:cNvPr>
          <p:cNvSpPr/>
          <p:nvPr/>
        </p:nvSpPr>
        <p:spPr>
          <a:xfrm>
            <a:off x="8225285" y="5615793"/>
            <a:ext cx="460075" cy="460075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2F5496"/>
                </a:solidFill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8163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71811" y="1573586"/>
            <a:ext cx="9122584" cy="1325563"/>
          </a:xfrm>
        </p:spPr>
        <p:txBody>
          <a:bodyPr>
            <a:normAutofit/>
          </a:bodyPr>
          <a:lstStyle/>
          <a:p>
            <a:r>
              <a:rPr lang="es-CL"/>
              <a:t>Objetivo General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1811" y="3060017"/>
            <a:ext cx="8955967" cy="2438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s-MX" dirty="0"/>
              <a:t>Al finalizar el módulo, el estudiante será capaz de crear y asignar evaluaciones por cuestionario en Google </a:t>
            </a:r>
            <a:r>
              <a:rPr lang="es-MX" dirty="0" err="1"/>
              <a:t>Classroom</a:t>
            </a:r>
            <a:r>
              <a:rPr lang="es-MX" dirty="0"/>
              <a:t>.</a:t>
            </a:r>
            <a:endParaRPr lang="es-CL" dirty="0">
              <a:cs typeface="Calibri"/>
            </a:endParaRPr>
          </a:p>
        </p:txBody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xmlns="" id="{A9616D99-AEFB-4C95-84EF-5DEC698D92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H="1" flipV="1">
            <a:off x="752858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xmlns="" id="{D0F97023-F626-4FC5-8C2D-753B5C7F46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1749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21">
            <a:extLst>
              <a:ext uri="{FF2B5EF4-FFF2-40B4-BE49-F238E27FC236}">
                <a16:creationId xmlns:a16="http://schemas.microsoft.com/office/drawing/2014/main" xmlns="" id="{64F519EA-836C-4E21-87EE-CE7AB01863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23">
            <a:extLst>
              <a:ext uri="{FF2B5EF4-FFF2-40B4-BE49-F238E27FC236}">
                <a16:creationId xmlns:a16="http://schemas.microsoft.com/office/drawing/2014/main" xmlns="" id="{E3E51905-F374-4E1A-97CF-B741584B74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26280"/>
            <a:ext cx="4449464" cy="23317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25">
            <a:extLst>
              <a:ext uri="{FF2B5EF4-FFF2-40B4-BE49-F238E27FC236}">
                <a16:creationId xmlns:a16="http://schemas.microsoft.com/office/drawing/2014/main" xmlns="" id="{A210685A-6235-45A7-850D-A6F555466E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83374" y="702944"/>
            <a:ext cx="5369325" cy="558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6805" y="1345958"/>
            <a:ext cx="4193196" cy="4166085"/>
          </a:xfrm>
        </p:spPr>
        <p:txBody>
          <a:bodyPr>
            <a:normAutofit/>
          </a:bodyPr>
          <a:lstStyle/>
          <a:p>
            <a:r>
              <a:rPr lang="es-CL" sz="4600"/>
              <a:t>Objetivos de Aprendizaje</a:t>
            </a:r>
          </a:p>
        </p:txBody>
      </p:sp>
      <p:grpSp>
        <p:nvGrpSpPr>
          <p:cNvPr id="57" name="Group 27">
            <a:extLst>
              <a:ext uri="{FF2B5EF4-FFF2-40B4-BE49-F238E27FC236}">
                <a16:creationId xmlns:a16="http://schemas.microsoft.com/office/drawing/2014/main" xmlns="" id="{C833A70A-9722-46F0-A5EB-C72F787470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58" name="Rectangle 2">
              <a:extLst>
                <a:ext uri="{FF2B5EF4-FFF2-40B4-BE49-F238E27FC236}">
                  <a16:creationId xmlns:a16="http://schemas.microsoft.com/office/drawing/2014/main" xmlns="" id="{0E424FCE-3213-4BEE-A1E8-B7E8AEA5A2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9">
              <a:extLst>
                <a:ext uri="{FF2B5EF4-FFF2-40B4-BE49-F238E27FC236}">
                  <a16:creationId xmlns:a16="http://schemas.microsoft.com/office/drawing/2014/main" xmlns="" id="{5EE95433-383A-45BD-BFCA-833B8F0AE4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2">
              <a:extLst>
                <a:ext uri="{FF2B5EF4-FFF2-40B4-BE49-F238E27FC236}">
                  <a16:creationId xmlns:a16="http://schemas.microsoft.com/office/drawing/2014/main" xmlns="" id="{2EEA944D-C4D5-48D7-804D-86BE8AFC86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4">
              <a:extLst>
                <a:ext uri="{FF2B5EF4-FFF2-40B4-BE49-F238E27FC236}">
                  <a16:creationId xmlns:a16="http://schemas.microsoft.com/office/drawing/2014/main" xmlns="" id="{F3FCE305-3F55-48BF-8549-01E0364C8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6">
              <a:extLst>
                <a:ext uri="{FF2B5EF4-FFF2-40B4-BE49-F238E27FC236}">
                  <a16:creationId xmlns:a16="http://schemas.microsoft.com/office/drawing/2014/main" xmlns="" id="{23D7F518-6C41-4C3F-9060-C9FE0B1D4C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xmlns="" id="{3B93E94B-19C7-49C9-A135-582F72B1A2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59">
              <a:extLst>
                <a:ext uri="{FF2B5EF4-FFF2-40B4-BE49-F238E27FC236}">
                  <a16:creationId xmlns:a16="http://schemas.microsoft.com/office/drawing/2014/main" xmlns="" id="{FEF28287-3D78-44FC-8C53-70755EAF6F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2">
              <a:extLst>
                <a:ext uri="{FF2B5EF4-FFF2-40B4-BE49-F238E27FC236}">
                  <a16:creationId xmlns:a16="http://schemas.microsoft.com/office/drawing/2014/main" xmlns="" id="{2E8ECBA7-D5B5-48AD-9108-4EB4FB5AAF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xmlns="" id="{69CDB17F-9370-4BDB-AF7D-0C10664AF3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65D03FDE-4254-4CCB-ACA1-CCF9ED99A1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xmlns="" id="{406E5C16-E87A-48D6-808A-4E99A9FA2A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xmlns="" id="{DD6696B0-7715-471B-835A-DA4F6E0B54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2">
              <a:extLst>
                <a:ext uri="{FF2B5EF4-FFF2-40B4-BE49-F238E27FC236}">
                  <a16:creationId xmlns:a16="http://schemas.microsoft.com/office/drawing/2014/main" xmlns="" id="{7B7BE224-1A69-42AA-9C1C-29ADE08B27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4">
              <a:extLst>
                <a:ext uri="{FF2B5EF4-FFF2-40B4-BE49-F238E27FC236}">
                  <a16:creationId xmlns:a16="http://schemas.microsoft.com/office/drawing/2014/main" xmlns="" id="{F4CBB296-B6FF-43BA-A2F1-471A7D6A32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66">
              <a:extLst>
                <a:ext uri="{FF2B5EF4-FFF2-40B4-BE49-F238E27FC236}">
                  <a16:creationId xmlns:a16="http://schemas.microsoft.com/office/drawing/2014/main" xmlns="" id="{7B9B8F5E-97B1-4CC6-A25F-0406AF9F80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2">
              <a:extLst>
                <a:ext uri="{FF2B5EF4-FFF2-40B4-BE49-F238E27FC236}">
                  <a16:creationId xmlns:a16="http://schemas.microsoft.com/office/drawing/2014/main" xmlns="" id="{9EB4DAA2-343C-4239-A2B2-D2412770B5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xmlns="" id="{8D6B2AAD-8F5E-4D57-B2E6-7DBB7953C6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xmlns="" id="{9CE95F93-6BC5-4616-9F8D-B941B4B8F1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xmlns="" id="{A8C3D8DE-DC76-487C-8C2A-7684D5C9ED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xmlns="" id="{56088CB5-E2A8-49A4-8AB5-6D5463E037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xmlns="" id="{372F50F8-8B88-48EF-B21C-B5B2642621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xmlns="" id="{37008499-DF9A-4230-BE00-35B862316E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xmlns="" id="{BCEE48F0-E436-451D-A5FE-0D818D19E8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xmlns="" id="{6852656E-1E8F-41F9-900D-8E8CC1B2B9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xmlns="" id="{489DA605-39DD-45FD-9796-12A36B23B1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85319" y="922835"/>
            <a:ext cx="5915665" cy="55299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Aprender </a:t>
            </a:r>
            <a:r>
              <a:rPr lang="es-MX" sz="2800" dirty="0">
                <a:cs typeface="Calibri"/>
              </a:rPr>
              <a:t>a generar un producto evaluativo.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Aprender </a:t>
            </a:r>
            <a:r>
              <a:rPr lang="es-MX" sz="2800" dirty="0">
                <a:cs typeface="Calibri"/>
              </a:rPr>
              <a:t>a utilizar Google </a:t>
            </a:r>
            <a:r>
              <a:rPr lang="es-MX" sz="2800" dirty="0" err="1">
                <a:cs typeface="Calibri"/>
              </a:rPr>
              <a:t>Forms</a:t>
            </a:r>
            <a:r>
              <a:rPr lang="es-MX" sz="2800" dirty="0">
                <a:cs typeface="Calibri"/>
              </a:rPr>
              <a:t> para aplicar cuestionarios.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Conocer </a:t>
            </a:r>
            <a:r>
              <a:rPr lang="es-MX" sz="2800" dirty="0">
                <a:cs typeface="Calibri"/>
              </a:rPr>
              <a:t>el pool de tipos de preguntas a insertar en un cuestionario.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</a:t>
            </a:r>
            <a:r>
              <a:rPr lang="es-MX" sz="2800" dirty="0" smtClean="0">
                <a:cs typeface="Calibri"/>
              </a:rPr>
              <a:t>Conocer </a:t>
            </a:r>
            <a:r>
              <a:rPr lang="es-MX" sz="2800" dirty="0">
                <a:cs typeface="Calibri"/>
              </a:rPr>
              <a:t>y aplicar una rúbrica de revisión por pregunta a un producto evaluativo.</a:t>
            </a:r>
          </a:p>
          <a:p>
            <a:pPr marL="0" indent="0">
              <a:buNone/>
            </a:pPr>
            <a:r>
              <a:rPr lang="es-MX" sz="2800" dirty="0">
                <a:cs typeface="Calibri"/>
              </a:rPr>
              <a:t>- E</a:t>
            </a:r>
            <a:r>
              <a:rPr lang="es-MX" sz="2800" dirty="0" smtClean="0">
                <a:cs typeface="Calibri"/>
              </a:rPr>
              <a:t>xportar </a:t>
            </a:r>
            <a:r>
              <a:rPr lang="es-MX" sz="2800" dirty="0">
                <a:cs typeface="Calibri"/>
              </a:rPr>
              <a:t>las respuestas a hojas de cálculo.</a:t>
            </a:r>
            <a:endParaRPr lang="es-E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12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="" xmlns:a16="http://schemas.microsoft.com/office/drawing/2014/main" id="{59EF30C2-29AC-4A0D-BC0A-A679CF113E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Freeform 13">
            <a:extLst>
              <a:ext uri="{FF2B5EF4-FFF2-40B4-BE49-F238E27FC236}">
                <a16:creationId xmlns="" xmlns:a16="http://schemas.microsoft.com/office/drawing/2014/main" id="{9C682A1A-5B2D-4111-BBD6-620165633E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266A0658-1CC4-4B0D-AAB7-A702286AFB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: Shape 63">
            <a:extLst>
              <a:ext uri="{FF2B5EF4-FFF2-40B4-BE49-F238E27FC236}">
                <a16:creationId xmlns="" xmlns:a16="http://schemas.microsoft.com/office/drawing/2014/main" id="{A04F1504-431A-4D86-9091-AE7E4B3337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="" xmlns:a16="http://schemas.microsoft.com/office/drawing/2014/main" id="{EA804283-B929-4503-802F-4585376E2B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AD3811F5-514E-49A4-B382-673ED228A4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0" name="Freeform: Shape 69">
            <a:extLst>
              <a:ext uri="{FF2B5EF4-FFF2-40B4-BE49-F238E27FC236}">
                <a16:creationId xmlns="" xmlns:a16="http://schemas.microsoft.com/office/drawing/2014/main" id="{067AD921-1CEE-4C1B-9AA3-C66D908DDD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Arc 71">
            <a:extLst>
              <a:ext uri="{FF2B5EF4-FFF2-40B4-BE49-F238E27FC236}">
                <a16:creationId xmlns="" xmlns:a16="http://schemas.microsoft.com/office/drawing/2014/main" id="{C36A08F5-3B56-47C5-A371-9187BE56E1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="" xmlns:a16="http://schemas.microsoft.com/office/drawing/2014/main" id="{850FDAF4-14E8-4FEF-B0AE-4F7490D5A5DC}"/>
              </a:ext>
            </a:extLst>
          </p:cNvPr>
          <p:cNvSpPr txBox="1">
            <a:spLocks/>
          </p:cNvSpPr>
          <p:nvPr/>
        </p:nvSpPr>
        <p:spPr>
          <a:xfrm>
            <a:off x="6065521" y="1766449"/>
            <a:ext cx="6126480" cy="10768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200" b="1" dirty="0">
                <a:solidFill>
                  <a:srgbClr val="4472C4"/>
                </a:solidFill>
                <a:cs typeface="Calibri"/>
              </a:rPr>
              <a:t>Propósito de la Sesión Sincrónica</a:t>
            </a:r>
            <a:br>
              <a:rPr lang="es-CL" sz="3200" b="1" dirty="0">
                <a:solidFill>
                  <a:srgbClr val="4472C4"/>
                </a:solidFill>
                <a:cs typeface="Calibri"/>
              </a:rPr>
            </a:br>
            <a:r>
              <a:rPr lang="es-CL" sz="3200" b="1" dirty="0">
                <a:solidFill>
                  <a:srgbClr val="4472C4"/>
                </a:solidFill>
                <a:cs typeface="Calibri"/>
              </a:rPr>
              <a:t>Clase - Taller</a:t>
            </a:r>
            <a:endParaRPr lang="es-ES" sz="3200" b="1" dirty="0">
              <a:solidFill>
                <a:srgbClr val="FFFFFF"/>
              </a:solidFill>
            </a:endParaRP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5292347" y="3026883"/>
            <a:ext cx="6937757" cy="39974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>
                <a:cs typeface="Calibri"/>
              </a:rPr>
              <a:t>Conocer la aplicación online Google </a:t>
            </a:r>
            <a:r>
              <a:rPr lang="es-CL" sz="2800" dirty="0" err="1">
                <a:cs typeface="Calibri"/>
              </a:rPr>
              <a:t>Classroom</a:t>
            </a:r>
            <a:r>
              <a:rPr lang="es-CL" sz="2800" dirty="0">
                <a:cs typeface="Calibri"/>
              </a:rPr>
              <a:t>, y sus opciones para crear, asignar y revisar actividades a modo de tareas con cuestionarios, en base a un formulario de Google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.</a:t>
            </a:r>
            <a:endParaRPr lang="es-CL" sz="2800" dirty="0" smtClean="0">
              <a:solidFill>
                <a:prstClr val="black"/>
              </a:solidFill>
              <a:cs typeface="Calibri"/>
            </a:endParaRPr>
          </a:p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Realizar ejercicios prácticos.</a:t>
            </a:r>
          </a:p>
          <a:p>
            <a:pPr algn="l">
              <a:buFont typeface="Arial"/>
              <a:buChar char="•"/>
            </a:pPr>
            <a:r>
              <a:rPr lang="es-CL" sz="2800" dirty="0" smtClean="0">
                <a:solidFill>
                  <a:prstClr val="black"/>
                </a:solidFill>
                <a:cs typeface="Calibri"/>
              </a:rPr>
              <a:t> </a:t>
            </a:r>
            <a:r>
              <a:rPr lang="es-CL" sz="2800" dirty="0" smtClean="0">
                <a:solidFill>
                  <a:prstClr val="black"/>
                </a:solidFill>
                <a:cs typeface="Calibri"/>
              </a:rPr>
              <a:t>Realizar la evaluación práctica.</a:t>
            </a:r>
            <a:endParaRPr lang="es-CL" sz="280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583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18">
            <a:extLst>
              <a:ext uri="{FF2B5EF4-FFF2-40B4-BE49-F238E27FC236}">
                <a16:creationId xmlns:a16="http://schemas.microsoft.com/office/drawing/2014/main" xmlns="" id="{C54A3646-77FE-4862-96CE-45260829B1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5" name="Group 20">
            <a:extLst>
              <a:ext uri="{FF2B5EF4-FFF2-40B4-BE49-F238E27FC236}">
                <a16:creationId xmlns:a16="http://schemas.microsoft.com/office/drawing/2014/main" xmlns="" id="{3F6FA249-9C10-48B9-9F72-1F333D8A9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xmlns="" id="{036894FA-6F9A-4863-AEC5-B734F4226C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xmlns="" id="{6B103C0B-E1BF-4BF0-9605-7426160F9E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xmlns="" id="{B796B9AB-146B-42B0-B1F4-7EF69C521A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xmlns="" id="{0B8CEE20-F67A-4CFC-88F1-4C942EB624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xmlns="" id="{6B823E68-E880-4A79-82AD-6088E1DEA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xmlns="" id="{C90FFE78-151B-4C6F-893F-6832706022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xmlns="" id="{3A2B9B53-0432-42A0-ACC1-23CCDB118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xmlns="" id="{142954D5-E17A-4C4B-B575-9D2BE72C64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xmlns="" id="{2317E4B1-5573-4066-895C-2FB759804A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EBA723B4-613D-41FA-93E8-94173C930F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xmlns="" id="{D2693AEC-A60D-40B1-87B3-1EF30A56D4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xmlns="" id="{0EFB57B1-129C-4CA5-9513-29226043B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xmlns="" id="{AC89A1FD-35E1-4574-A439-61C20F457D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xmlns="" id="{4D55D1DF-59D8-4B47-87C4-FB3A82689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xmlns="" id="{F99FF32E-3548-4B4D-894E-B3A06C12A7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xmlns="" id="{5005D0D4-EFA9-4355-BA9B-A7B46F9412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xmlns="" id="{6350B02F-5937-44B9-83F4-9C970BE96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2">
              <a:extLst>
                <a:ext uri="{FF2B5EF4-FFF2-40B4-BE49-F238E27FC236}">
                  <a16:creationId xmlns:a16="http://schemas.microsoft.com/office/drawing/2014/main" xmlns="" id="{F21A245F-C10F-495E-BD0E-CE576C7F0D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xmlns="" id="{6F524856-7B56-403B-B504-044710FD54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xmlns="" id="{4E6D29BC-894B-4228-9F3F-92037EA396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xmlns="" id="{E03B2DC6-DF02-45CB-AC7C-6EBBD359C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xmlns="" id="{700D0C16-8549-4373-8B7C-3555082CEA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92172" y="481815"/>
            <a:ext cx="9009266" cy="1133798"/>
          </a:xfrm>
        </p:spPr>
        <p:txBody>
          <a:bodyPr anchor="t">
            <a:noAutofit/>
          </a:bodyPr>
          <a:lstStyle/>
          <a:p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Agenda de </a:t>
            </a:r>
            <a:r>
              <a:rPr lang="es-CL" sz="4000" dirty="0">
                <a:solidFill>
                  <a:schemeClr val="accent1"/>
                </a:solidFill>
                <a:cs typeface="Calibri"/>
              </a:rPr>
              <a:t>la Sesión Sincrónica</a:t>
            </a:r>
            <a:br>
              <a:rPr lang="es-CL" sz="4000" dirty="0">
                <a:solidFill>
                  <a:schemeClr val="accent1"/>
                </a:solidFill>
                <a:cs typeface="Calibri"/>
              </a:rPr>
            </a:br>
            <a:r>
              <a:rPr lang="es-CL" sz="4000" dirty="0">
                <a:solidFill>
                  <a:schemeClr val="accent1"/>
                </a:solidFill>
                <a:cs typeface="Calibri"/>
              </a:rPr>
              <a:t>Clase </a:t>
            </a:r>
            <a:r>
              <a:rPr lang="es-CL" sz="4000" dirty="0" smtClean="0">
                <a:solidFill>
                  <a:schemeClr val="accent1"/>
                </a:solidFill>
                <a:cs typeface="Calibri"/>
              </a:rPr>
              <a:t>– Taller Módulo</a:t>
            </a:r>
            <a:endParaRPr lang="es-CL" sz="4000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xmlns="" id="{C7341777-0F86-4E1E-A07F-2076F00D04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/>
        </p:nvGraphicFramePr>
        <p:xfrm>
          <a:off x="2580249" y="2064374"/>
          <a:ext cx="8876646" cy="45381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58233"/>
                <a:gridCol w="1048871"/>
                <a:gridCol w="5069542"/>
              </a:tblGrid>
              <a:tr h="423332">
                <a:tc>
                  <a:txBody>
                    <a:bodyPr/>
                    <a:lstStyle/>
                    <a:p>
                      <a:r>
                        <a:rPr lang="es-MX" dirty="0" smtClean="0"/>
                        <a:t>Actividades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Observación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Bienvenida</a:t>
                      </a:r>
                      <a:r>
                        <a:rPr lang="es-MX" baseline="0" dirty="0" smtClean="0"/>
                        <a:t> al módulo; presentación de los Objetivos de Aprendizaje.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Preparación/Confirmación acceso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Aseguramiento</a:t>
                      </a:r>
                      <a:r>
                        <a:rPr lang="es-MX" baseline="0" dirty="0" smtClean="0"/>
                        <a:t> de la disponibilidad de la aplicación bajo estudio para los participantes de la clase.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Presentación online de la aplicación o herramienta:</a:t>
                      </a:r>
                      <a:r>
                        <a:rPr lang="es-MX" baseline="0" dirty="0" smtClean="0"/>
                        <a:t> menú, funcionalidades, creación nuevos archivos, edición colaborativa.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1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baseline="0" dirty="0" smtClean="0"/>
                        <a:t>15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Actividad 2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15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 Evaluación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30 min</a:t>
                      </a:r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25 min + 5 min presentación al curso. Se pedirá</a:t>
                      </a:r>
                      <a:r>
                        <a:rPr lang="es-MX" baseline="0" dirty="0" smtClean="0"/>
                        <a:t> un/a voluntario/a o se designará aleatoriamente.</a:t>
                      </a:r>
                      <a:endParaRPr lang="es-MX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336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526762" y="461071"/>
            <a:ext cx="4787251" cy="33915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6000" dirty="0" err="1" smtClean="0">
                <a:cs typeface="Calibri"/>
              </a:rPr>
              <a:t>Indicaciones</a:t>
            </a:r>
            <a:r>
              <a:rPr lang="en-US" sz="6000" dirty="0" smtClean="0">
                <a:cs typeface="Calibri"/>
              </a:rPr>
              <a:t> </a:t>
            </a:r>
            <a:r>
              <a:rPr lang="en-US" sz="6000" dirty="0" err="1" smtClean="0">
                <a:cs typeface="Calibri"/>
              </a:rPr>
              <a:t>generales</a:t>
            </a:r>
            <a:endParaRPr lang="en-US" sz="6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2834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xmlns="" id="{A29398BB-6F62-472B-88B2-8D942FEBFB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xmlns="" id="{0F076673-2450-47A0-8561-8A207DE17E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 flipV="1">
            <a:off x="3983755" y="465674"/>
            <a:ext cx="7775429" cy="6051730"/>
          </a:xfrm>
          <a:custGeom>
            <a:avLst/>
            <a:gdLst>
              <a:gd name="connsiteX0" fmla="*/ 6757888 w 7775429"/>
              <a:gd name="connsiteY0" fmla="*/ 3123835 h 6051730"/>
              <a:gd name="connsiteX1" fmla="*/ 5223007 w 7775429"/>
              <a:gd name="connsiteY1" fmla="*/ 3123835 h 6051730"/>
              <a:gd name="connsiteX2" fmla="*/ 5003739 w 7775429"/>
              <a:gd name="connsiteY2" fmla="*/ 3001951 h 6051730"/>
              <a:gd name="connsiteX3" fmla="*/ 4236300 w 7775429"/>
              <a:gd name="connsiteY3" fmla="*/ 1688315 h 6051730"/>
              <a:gd name="connsiteX4" fmla="*/ 4236300 w 7775429"/>
              <a:gd name="connsiteY4" fmla="*/ 1435519 h 6051730"/>
              <a:gd name="connsiteX5" fmla="*/ 5003739 w 7775429"/>
              <a:gd name="connsiteY5" fmla="*/ 121884 h 6051730"/>
              <a:gd name="connsiteX6" fmla="*/ 5223007 w 7775429"/>
              <a:gd name="connsiteY6" fmla="*/ 0 h 6051730"/>
              <a:gd name="connsiteX7" fmla="*/ 6757888 w 7775429"/>
              <a:gd name="connsiteY7" fmla="*/ 0 h 6051730"/>
              <a:gd name="connsiteX8" fmla="*/ 6977155 w 7775429"/>
              <a:gd name="connsiteY8" fmla="*/ 121884 h 6051730"/>
              <a:gd name="connsiteX9" fmla="*/ 7744595 w 7775429"/>
              <a:gd name="connsiteY9" fmla="*/ 1435519 h 6051730"/>
              <a:gd name="connsiteX10" fmla="*/ 7744595 w 7775429"/>
              <a:gd name="connsiteY10" fmla="*/ 1688315 h 6051730"/>
              <a:gd name="connsiteX11" fmla="*/ 6977155 w 7775429"/>
              <a:gd name="connsiteY11" fmla="*/ 3001951 h 6051730"/>
              <a:gd name="connsiteX12" fmla="*/ 6757888 w 7775429"/>
              <a:gd name="connsiteY12" fmla="*/ 3123835 h 6051730"/>
              <a:gd name="connsiteX13" fmla="*/ 3556238 w 7775429"/>
              <a:gd name="connsiteY13" fmla="*/ 5503115 h 6051730"/>
              <a:gd name="connsiteX14" fmla="*/ 3291436 w 7775429"/>
              <a:gd name="connsiteY14" fmla="*/ 5503115 h 6051730"/>
              <a:gd name="connsiteX15" fmla="*/ 3260544 w 7775429"/>
              <a:gd name="connsiteY15" fmla="*/ 5503115 h 6051730"/>
              <a:gd name="connsiteX16" fmla="*/ 3231067 w 7775429"/>
              <a:gd name="connsiteY16" fmla="*/ 5452355 h 6051730"/>
              <a:gd name="connsiteX17" fmla="*/ 3086688 w 7775429"/>
              <a:gd name="connsiteY17" fmla="*/ 5203722 h 6051730"/>
              <a:gd name="connsiteX18" fmla="*/ 3086688 w 7775429"/>
              <a:gd name="connsiteY18" fmla="*/ 5064553 h 6051730"/>
              <a:gd name="connsiteX19" fmla="*/ 3481893 w 7775429"/>
              <a:gd name="connsiteY19" fmla="*/ 4383983 h 6051730"/>
              <a:gd name="connsiteX20" fmla="*/ 3602840 w 7775429"/>
              <a:gd name="connsiteY20" fmla="*/ 4312701 h 6051730"/>
              <a:gd name="connsiteX21" fmla="*/ 4391548 w 7775429"/>
              <a:gd name="connsiteY21" fmla="*/ 4312701 h 6051730"/>
              <a:gd name="connsiteX22" fmla="*/ 4428679 w 7775429"/>
              <a:gd name="connsiteY22" fmla="*/ 4317633 h 6051730"/>
              <a:gd name="connsiteX23" fmla="*/ 4454216 w 7775429"/>
              <a:gd name="connsiteY23" fmla="*/ 4328340 h 6051730"/>
              <a:gd name="connsiteX24" fmla="*/ 4438609 w 7775429"/>
              <a:gd name="connsiteY24" fmla="*/ 4355333 h 6051730"/>
              <a:gd name="connsiteX25" fmla="*/ 3885668 w 7775429"/>
              <a:gd name="connsiteY25" fmla="*/ 5311656 h 6051730"/>
              <a:gd name="connsiteX26" fmla="*/ 3556238 w 7775429"/>
              <a:gd name="connsiteY26" fmla="*/ 5503115 h 6051730"/>
              <a:gd name="connsiteX27" fmla="*/ 4438254 w 7775429"/>
              <a:gd name="connsiteY27" fmla="*/ 6051730 h 6051730"/>
              <a:gd name="connsiteX28" fmla="*/ 3548595 w 7775429"/>
              <a:gd name="connsiteY28" fmla="*/ 6051730 h 6051730"/>
              <a:gd name="connsiteX29" fmla="*/ 3412169 w 7775429"/>
              <a:gd name="connsiteY29" fmla="*/ 5971324 h 6051730"/>
              <a:gd name="connsiteX30" fmla="*/ 3173058 w 7775429"/>
              <a:gd name="connsiteY30" fmla="*/ 5559560 h 6051730"/>
              <a:gd name="connsiteX31" fmla="*/ 3146046 w 7775429"/>
              <a:gd name="connsiteY31" fmla="*/ 5513043 h 6051730"/>
              <a:gd name="connsiteX32" fmla="*/ 3167300 w 7775429"/>
              <a:gd name="connsiteY32" fmla="*/ 5513043 h 6051730"/>
              <a:gd name="connsiteX33" fmla="*/ 3267756 w 7775429"/>
              <a:gd name="connsiteY33" fmla="*/ 5513043 h 6051730"/>
              <a:gd name="connsiteX34" fmla="*/ 3311396 w 7775429"/>
              <a:gd name="connsiteY34" fmla="*/ 5588194 h 6051730"/>
              <a:gd name="connsiteX35" fmla="*/ 3478124 w 7775429"/>
              <a:gd name="connsiteY35" fmla="*/ 5875309 h 6051730"/>
              <a:gd name="connsiteX36" fmla="*/ 3599071 w 7775429"/>
              <a:gd name="connsiteY36" fmla="*/ 5946592 h 6051730"/>
              <a:gd name="connsiteX37" fmla="*/ 4387779 w 7775429"/>
              <a:gd name="connsiteY37" fmla="*/ 5946592 h 6051730"/>
              <a:gd name="connsiteX38" fmla="*/ 4510428 w 7775429"/>
              <a:gd name="connsiteY38" fmla="*/ 5875309 h 6051730"/>
              <a:gd name="connsiteX39" fmla="*/ 4903930 w 7775429"/>
              <a:gd name="connsiteY39" fmla="*/ 5194740 h 6051730"/>
              <a:gd name="connsiteX40" fmla="*/ 4903930 w 7775429"/>
              <a:gd name="connsiteY40" fmla="*/ 5055570 h 6051730"/>
              <a:gd name="connsiteX41" fmla="*/ 4510428 w 7775429"/>
              <a:gd name="connsiteY41" fmla="*/ 4375000 h 6051730"/>
              <a:gd name="connsiteX42" fmla="*/ 4458686 w 7775429"/>
              <a:gd name="connsiteY42" fmla="*/ 4322811 h 6051730"/>
              <a:gd name="connsiteX43" fmla="*/ 4452698 w 7775429"/>
              <a:gd name="connsiteY43" fmla="*/ 4320302 h 6051730"/>
              <a:gd name="connsiteX44" fmla="*/ 4484794 w 7775429"/>
              <a:gd name="connsiteY44" fmla="*/ 4264792 h 6051730"/>
              <a:gd name="connsiteX45" fmla="*/ 4508664 w 7775429"/>
              <a:gd name="connsiteY45" fmla="*/ 4223507 h 6051730"/>
              <a:gd name="connsiteX46" fmla="*/ 4483907 w 7775429"/>
              <a:gd name="connsiteY46" fmla="*/ 4213126 h 6051730"/>
              <a:gd name="connsiteX47" fmla="*/ 4442024 w 7775429"/>
              <a:gd name="connsiteY47" fmla="*/ 4207562 h 6051730"/>
              <a:gd name="connsiteX48" fmla="*/ 3552365 w 7775429"/>
              <a:gd name="connsiteY48" fmla="*/ 4207562 h 6051730"/>
              <a:gd name="connsiteX49" fmla="*/ 3415938 w 7775429"/>
              <a:gd name="connsiteY49" fmla="*/ 4287967 h 6051730"/>
              <a:gd name="connsiteX50" fmla="*/ 2970149 w 7775429"/>
              <a:gd name="connsiteY50" fmla="*/ 5055647 h 6051730"/>
              <a:gd name="connsiteX51" fmla="*/ 2970149 w 7775429"/>
              <a:gd name="connsiteY51" fmla="*/ 5212628 h 6051730"/>
              <a:gd name="connsiteX52" fmla="*/ 3117294 w 7775429"/>
              <a:gd name="connsiteY52" fmla="*/ 5466022 h 6051730"/>
              <a:gd name="connsiteX53" fmla="*/ 3138834 w 7775429"/>
              <a:gd name="connsiteY53" fmla="*/ 5503115 h 6051730"/>
              <a:gd name="connsiteX54" fmla="*/ 3039048 w 7775429"/>
              <a:gd name="connsiteY54" fmla="*/ 5503115 h 6051730"/>
              <a:gd name="connsiteX55" fmla="*/ 1437823 w 7775429"/>
              <a:gd name="connsiteY55" fmla="*/ 5503115 h 6051730"/>
              <a:gd name="connsiteX56" fmla="*/ 1112968 w 7775429"/>
              <a:gd name="connsiteY56" fmla="*/ 5311656 h 6051730"/>
              <a:gd name="connsiteX57" fmla="*/ 51474 w 7775429"/>
              <a:gd name="connsiteY57" fmla="*/ 3483691 h 6051730"/>
              <a:gd name="connsiteX58" fmla="*/ 51474 w 7775429"/>
              <a:gd name="connsiteY58" fmla="*/ 3109892 h 6051730"/>
              <a:gd name="connsiteX59" fmla="*/ 1112968 w 7775429"/>
              <a:gd name="connsiteY59" fmla="*/ 1281925 h 6051730"/>
              <a:gd name="connsiteX60" fmla="*/ 1437823 w 7775429"/>
              <a:gd name="connsiteY60" fmla="*/ 1090467 h 6051730"/>
              <a:gd name="connsiteX61" fmla="*/ 3556238 w 7775429"/>
              <a:gd name="connsiteY61" fmla="*/ 1090467 h 6051730"/>
              <a:gd name="connsiteX62" fmla="*/ 3885668 w 7775429"/>
              <a:gd name="connsiteY62" fmla="*/ 1281925 h 6051730"/>
              <a:gd name="connsiteX63" fmla="*/ 4942588 w 7775429"/>
              <a:gd name="connsiteY63" fmla="*/ 3109892 h 6051730"/>
              <a:gd name="connsiteX64" fmla="*/ 4942588 w 7775429"/>
              <a:gd name="connsiteY64" fmla="*/ 3483691 h 6051730"/>
              <a:gd name="connsiteX65" fmla="*/ 4550147 w 7775429"/>
              <a:gd name="connsiteY65" fmla="*/ 4162428 h 6051730"/>
              <a:gd name="connsiteX66" fmla="*/ 4517072 w 7775429"/>
              <a:gd name="connsiteY66" fmla="*/ 4219628 h 6051730"/>
              <a:gd name="connsiteX67" fmla="*/ 4518236 w 7775429"/>
              <a:gd name="connsiteY67" fmla="*/ 4220116 h 6051730"/>
              <a:gd name="connsiteX68" fmla="*/ 4576603 w 7775429"/>
              <a:gd name="connsiteY68" fmla="*/ 4278984 h 6051730"/>
              <a:gd name="connsiteX69" fmla="*/ 5020470 w 7775429"/>
              <a:gd name="connsiteY69" fmla="*/ 5046664 h 6051730"/>
              <a:gd name="connsiteX70" fmla="*/ 5020470 w 7775429"/>
              <a:gd name="connsiteY70" fmla="*/ 5203646 h 6051730"/>
              <a:gd name="connsiteX71" fmla="*/ 4576603 w 7775429"/>
              <a:gd name="connsiteY71" fmla="*/ 5971324 h 6051730"/>
              <a:gd name="connsiteX72" fmla="*/ 4438254 w 7775429"/>
              <a:gd name="connsiteY72" fmla="*/ 6051730 h 6051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7775429" h="6051730">
                <a:moveTo>
                  <a:pt x="6757888" y="3123835"/>
                </a:moveTo>
                <a:cubicBezTo>
                  <a:pt x="5223007" y="3123835"/>
                  <a:pt x="5223007" y="3123835"/>
                  <a:pt x="5223007" y="3123835"/>
                </a:cubicBezTo>
                <a:cubicBezTo>
                  <a:pt x="5145351" y="3123835"/>
                  <a:pt x="5044851" y="3069664"/>
                  <a:pt x="5003739" y="3001951"/>
                </a:cubicBezTo>
                <a:cubicBezTo>
                  <a:pt x="4236300" y="1688315"/>
                  <a:pt x="4236300" y="1688315"/>
                  <a:pt x="4236300" y="1688315"/>
                </a:cubicBezTo>
                <a:cubicBezTo>
                  <a:pt x="4199755" y="1616088"/>
                  <a:pt x="4199755" y="1507747"/>
                  <a:pt x="4236300" y="1435519"/>
                </a:cubicBezTo>
                <a:cubicBezTo>
                  <a:pt x="5003739" y="121884"/>
                  <a:pt x="5003739" y="121884"/>
                  <a:pt x="5003739" y="121884"/>
                </a:cubicBezTo>
                <a:cubicBezTo>
                  <a:pt x="5044851" y="54170"/>
                  <a:pt x="5145351" y="0"/>
                  <a:pt x="5223007" y="0"/>
                </a:cubicBezTo>
                <a:lnTo>
                  <a:pt x="6757888" y="0"/>
                </a:lnTo>
                <a:cubicBezTo>
                  <a:pt x="6840113" y="0"/>
                  <a:pt x="6940611" y="54170"/>
                  <a:pt x="6977155" y="121884"/>
                </a:cubicBezTo>
                <a:cubicBezTo>
                  <a:pt x="7744595" y="1435519"/>
                  <a:pt x="7744595" y="1435519"/>
                  <a:pt x="7744595" y="1435519"/>
                </a:cubicBezTo>
                <a:cubicBezTo>
                  <a:pt x="7785708" y="1507747"/>
                  <a:pt x="7785708" y="1616088"/>
                  <a:pt x="7744595" y="1688315"/>
                </a:cubicBezTo>
                <a:cubicBezTo>
                  <a:pt x="6977155" y="3001951"/>
                  <a:pt x="6977155" y="3001951"/>
                  <a:pt x="6977155" y="3001951"/>
                </a:cubicBezTo>
                <a:cubicBezTo>
                  <a:pt x="6940611" y="3069664"/>
                  <a:pt x="6840113" y="3123835"/>
                  <a:pt x="6757888" y="3123835"/>
                </a:cubicBezTo>
                <a:close/>
                <a:moveTo>
                  <a:pt x="3556238" y="5503115"/>
                </a:moveTo>
                <a:cubicBezTo>
                  <a:pt x="3556238" y="5503115"/>
                  <a:pt x="3556238" y="5503115"/>
                  <a:pt x="3291436" y="5503115"/>
                </a:cubicBezTo>
                <a:lnTo>
                  <a:pt x="3260544" y="5503115"/>
                </a:lnTo>
                <a:lnTo>
                  <a:pt x="3231067" y="5452355"/>
                </a:lnTo>
                <a:cubicBezTo>
                  <a:pt x="3190023" y="5381674"/>
                  <a:pt x="3142263" y="5299428"/>
                  <a:pt x="3086688" y="5203722"/>
                </a:cubicBezTo>
                <a:cubicBezTo>
                  <a:pt x="3061136" y="5161292"/>
                  <a:pt x="3061136" y="5106983"/>
                  <a:pt x="3086688" y="5064553"/>
                </a:cubicBezTo>
                <a:cubicBezTo>
                  <a:pt x="3086688" y="5064553"/>
                  <a:pt x="3086688" y="5064553"/>
                  <a:pt x="3481893" y="4383983"/>
                </a:cubicBezTo>
                <a:cubicBezTo>
                  <a:pt x="3505743" y="4339856"/>
                  <a:pt x="3553439" y="4312701"/>
                  <a:pt x="3602840" y="4312701"/>
                </a:cubicBezTo>
                <a:cubicBezTo>
                  <a:pt x="3602840" y="4312701"/>
                  <a:pt x="3602840" y="4312701"/>
                  <a:pt x="4391548" y="4312701"/>
                </a:cubicBezTo>
                <a:cubicBezTo>
                  <a:pt x="4404323" y="4312701"/>
                  <a:pt x="4416781" y="4314398"/>
                  <a:pt x="4428679" y="4317633"/>
                </a:cubicBezTo>
                <a:lnTo>
                  <a:pt x="4454216" y="4328340"/>
                </a:lnTo>
                <a:lnTo>
                  <a:pt x="4438609" y="4355333"/>
                </a:lnTo>
                <a:cubicBezTo>
                  <a:pt x="4297495" y="4599392"/>
                  <a:pt x="4116869" y="4911789"/>
                  <a:pt x="3885668" y="5311656"/>
                </a:cubicBezTo>
                <a:cubicBezTo>
                  <a:pt x="3817038" y="5430178"/>
                  <a:pt x="3693500" y="5503115"/>
                  <a:pt x="3556238" y="5503115"/>
                </a:cubicBezTo>
                <a:close/>
                <a:moveTo>
                  <a:pt x="4438254" y="6051730"/>
                </a:moveTo>
                <a:cubicBezTo>
                  <a:pt x="4438254" y="6051730"/>
                  <a:pt x="4438254" y="6051730"/>
                  <a:pt x="3548595" y="6051730"/>
                </a:cubicBezTo>
                <a:cubicBezTo>
                  <a:pt x="3492871" y="6051730"/>
                  <a:pt x="3439071" y="6021098"/>
                  <a:pt x="3412169" y="5971324"/>
                </a:cubicBezTo>
                <a:cubicBezTo>
                  <a:pt x="3412169" y="5971324"/>
                  <a:pt x="3412169" y="5971324"/>
                  <a:pt x="3173058" y="5559560"/>
                </a:cubicBezTo>
                <a:lnTo>
                  <a:pt x="3146046" y="5513043"/>
                </a:lnTo>
                <a:lnTo>
                  <a:pt x="3167300" y="5513043"/>
                </a:lnTo>
                <a:lnTo>
                  <a:pt x="3267756" y="5513043"/>
                </a:lnTo>
                <a:lnTo>
                  <a:pt x="3311396" y="5588194"/>
                </a:lnTo>
                <a:cubicBezTo>
                  <a:pt x="3478124" y="5875309"/>
                  <a:pt x="3478124" y="5875309"/>
                  <a:pt x="3478124" y="5875309"/>
                </a:cubicBezTo>
                <a:cubicBezTo>
                  <a:pt x="3501973" y="5919436"/>
                  <a:pt x="3549670" y="5946592"/>
                  <a:pt x="3599071" y="5946592"/>
                </a:cubicBezTo>
                <a:cubicBezTo>
                  <a:pt x="4387779" y="5946592"/>
                  <a:pt x="4387779" y="5946592"/>
                  <a:pt x="4387779" y="5946592"/>
                </a:cubicBezTo>
                <a:cubicBezTo>
                  <a:pt x="4438882" y="5946592"/>
                  <a:pt x="4484876" y="5919436"/>
                  <a:pt x="4510428" y="5875309"/>
                </a:cubicBezTo>
                <a:cubicBezTo>
                  <a:pt x="4903930" y="5194740"/>
                  <a:pt x="4903930" y="5194740"/>
                  <a:pt x="4903930" y="5194740"/>
                </a:cubicBezTo>
                <a:cubicBezTo>
                  <a:pt x="4929483" y="5152309"/>
                  <a:pt x="4929483" y="5098000"/>
                  <a:pt x="4903930" y="5055570"/>
                </a:cubicBezTo>
                <a:cubicBezTo>
                  <a:pt x="4510428" y="4375000"/>
                  <a:pt x="4510428" y="4375000"/>
                  <a:pt x="4510428" y="4375000"/>
                </a:cubicBezTo>
                <a:cubicBezTo>
                  <a:pt x="4497651" y="4352936"/>
                  <a:pt x="4479766" y="4335115"/>
                  <a:pt x="4458686" y="4322811"/>
                </a:cubicBezTo>
                <a:lnTo>
                  <a:pt x="4452698" y="4320302"/>
                </a:lnTo>
                <a:lnTo>
                  <a:pt x="4484794" y="4264792"/>
                </a:lnTo>
                <a:lnTo>
                  <a:pt x="4508664" y="4223507"/>
                </a:lnTo>
                <a:lnTo>
                  <a:pt x="4483907" y="4213126"/>
                </a:lnTo>
                <a:cubicBezTo>
                  <a:pt x="4470485" y="4209476"/>
                  <a:pt x="4456434" y="4207562"/>
                  <a:pt x="4442024" y="4207562"/>
                </a:cubicBezTo>
                <a:cubicBezTo>
                  <a:pt x="3552365" y="4207562"/>
                  <a:pt x="3552365" y="4207562"/>
                  <a:pt x="3552365" y="4207562"/>
                </a:cubicBezTo>
                <a:cubicBezTo>
                  <a:pt x="3496641" y="4207562"/>
                  <a:pt x="3442841" y="4238192"/>
                  <a:pt x="3415938" y="4287967"/>
                </a:cubicBezTo>
                <a:cubicBezTo>
                  <a:pt x="2970149" y="5055647"/>
                  <a:pt x="2970149" y="5055647"/>
                  <a:pt x="2970149" y="5055647"/>
                </a:cubicBezTo>
                <a:cubicBezTo>
                  <a:pt x="2941326" y="5103506"/>
                  <a:pt x="2941326" y="5164767"/>
                  <a:pt x="2970149" y="5212628"/>
                </a:cubicBezTo>
                <a:cubicBezTo>
                  <a:pt x="3025872" y="5308588"/>
                  <a:pt x="3074630" y="5392553"/>
                  <a:pt x="3117294" y="5466022"/>
                </a:cubicBezTo>
                <a:lnTo>
                  <a:pt x="3138834" y="5503115"/>
                </a:lnTo>
                <a:lnTo>
                  <a:pt x="3039048" y="5503115"/>
                </a:lnTo>
                <a:cubicBezTo>
                  <a:pt x="2728732" y="5503115"/>
                  <a:pt x="2232229" y="5503115"/>
                  <a:pt x="1437823" y="5503115"/>
                </a:cubicBezTo>
                <a:cubicBezTo>
                  <a:pt x="1305136" y="5503115"/>
                  <a:pt x="1177024" y="5430178"/>
                  <a:pt x="1112968" y="5311656"/>
                </a:cubicBezTo>
                <a:cubicBezTo>
                  <a:pt x="1112968" y="5311656"/>
                  <a:pt x="1112968" y="5311656"/>
                  <a:pt x="51474" y="3483691"/>
                </a:cubicBezTo>
                <a:cubicBezTo>
                  <a:pt x="-17158" y="3369728"/>
                  <a:pt x="-17158" y="3223855"/>
                  <a:pt x="51474" y="3109892"/>
                </a:cubicBezTo>
                <a:cubicBezTo>
                  <a:pt x="51474" y="3109892"/>
                  <a:pt x="51474" y="3109892"/>
                  <a:pt x="1112968" y="1281925"/>
                </a:cubicBezTo>
                <a:cubicBezTo>
                  <a:pt x="1177024" y="1163403"/>
                  <a:pt x="1305136" y="1090467"/>
                  <a:pt x="1437823" y="1090467"/>
                </a:cubicBezTo>
                <a:cubicBezTo>
                  <a:pt x="1437823" y="1090467"/>
                  <a:pt x="1437823" y="1090467"/>
                  <a:pt x="3556238" y="1090467"/>
                </a:cubicBezTo>
                <a:cubicBezTo>
                  <a:pt x="3693500" y="1090467"/>
                  <a:pt x="3817038" y="1163403"/>
                  <a:pt x="3885668" y="1281925"/>
                </a:cubicBezTo>
                <a:cubicBezTo>
                  <a:pt x="3885668" y="1281925"/>
                  <a:pt x="3885668" y="1281925"/>
                  <a:pt x="4942588" y="3109892"/>
                </a:cubicBezTo>
                <a:cubicBezTo>
                  <a:pt x="5011220" y="3223855"/>
                  <a:pt x="5011220" y="3369728"/>
                  <a:pt x="4942588" y="3483691"/>
                </a:cubicBezTo>
                <a:cubicBezTo>
                  <a:pt x="4942588" y="3483691"/>
                  <a:pt x="4942588" y="3483691"/>
                  <a:pt x="4550147" y="4162428"/>
                </a:cubicBezTo>
                <a:lnTo>
                  <a:pt x="4517072" y="4219628"/>
                </a:lnTo>
                <a:lnTo>
                  <a:pt x="4518236" y="4220116"/>
                </a:lnTo>
                <a:cubicBezTo>
                  <a:pt x="4542015" y="4233996"/>
                  <a:pt x="4562190" y="4254096"/>
                  <a:pt x="4576603" y="4278984"/>
                </a:cubicBezTo>
                <a:cubicBezTo>
                  <a:pt x="4576603" y="4278984"/>
                  <a:pt x="4576603" y="4278984"/>
                  <a:pt x="5020470" y="5046664"/>
                </a:cubicBezTo>
                <a:cubicBezTo>
                  <a:pt x="5049294" y="5094524"/>
                  <a:pt x="5049294" y="5155785"/>
                  <a:pt x="5020470" y="5203646"/>
                </a:cubicBezTo>
                <a:cubicBezTo>
                  <a:pt x="5020470" y="5203646"/>
                  <a:pt x="5020470" y="5203646"/>
                  <a:pt x="4576603" y="5971324"/>
                </a:cubicBezTo>
                <a:cubicBezTo>
                  <a:pt x="4547780" y="6021098"/>
                  <a:pt x="4495898" y="6051730"/>
                  <a:pt x="4438254" y="605173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1484" y="1290916"/>
            <a:ext cx="4787251" cy="422383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dirty="0" smtClean="0">
                <a:cs typeface="Calibri"/>
              </a:rPr>
              <a:t>La vista </a:t>
            </a:r>
            <a:r>
              <a:rPr lang="en-US" dirty="0" err="1" smtClean="0">
                <a:cs typeface="Calibri"/>
              </a:rPr>
              <a:t>Trabajo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clase</a:t>
            </a:r>
            <a:r>
              <a:rPr lang="en-US" dirty="0" smtClean="0">
                <a:cs typeface="Calibri"/>
              </a:rPr>
              <a:t>, </a:t>
            </a:r>
            <a:r>
              <a:rPr lang="en-US" dirty="0" err="1" smtClean="0">
                <a:cs typeface="Calibri"/>
              </a:rPr>
              <a:t>ofrece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las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opciones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creación</a:t>
            </a:r>
            <a:r>
              <a:rPr lang="en-US" dirty="0" smtClean="0">
                <a:cs typeface="Calibri"/>
              </a:rPr>
              <a:t> de </a:t>
            </a:r>
            <a:r>
              <a:rPr lang="en-US" dirty="0" err="1" smtClean="0">
                <a:cs typeface="Calibri"/>
              </a:rPr>
              <a:t>actividades</a:t>
            </a:r>
            <a:r>
              <a:rPr lang="en-US" dirty="0" smtClean="0">
                <a:cs typeface="Calibri"/>
              </a:rPr>
              <a:t>.</a:t>
            </a: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r>
              <a:rPr lang="en-US" dirty="0">
                <a:cs typeface="Calibri"/>
              </a:rPr>
              <a:t/>
            </a:r>
            <a:br>
              <a:rPr lang="en-US" dirty="0">
                <a:cs typeface="Calibri"/>
              </a:rPr>
            </a:br>
            <a:endParaRPr lang="en-US" dirty="0">
              <a:cs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1551" y="2156859"/>
            <a:ext cx="5434293" cy="3055298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831106" y="2823882"/>
            <a:ext cx="632012" cy="3361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5671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633</Words>
  <Application>Microsoft Office PowerPoint</Application>
  <PresentationFormat>Panorámica</PresentationFormat>
  <Paragraphs>128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Tema de Office</vt:lpstr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Objetivo General</vt:lpstr>
      <vt:lpstr>Objetivos de Aprendizaje</vt:lpstr>
      <vt:lpstr>Presentación de PowerPoint</vt:lpstr>
      <vt:lpstr>Agenda de la Sesión Sincrónica Clase – Taller Módulo</vt:lpstr>
      <vt:lpstr>Indicaciones generales</vt:lpstr>
      <vt:lpstr>La vista Trabajo de clase, ofrece las opciones de creación de actividades.  </vt:lpstr>
      <vt:lpstr>La actividad Tarea de cuestionario es desplegada dentro de las opciones.  </vt:lpstr>
      <vt:lpstr>La Configuración de una tarea de cuestionario permite confeccionar un formulario de Google </vt:lpstr>
      <vt:lpstr>Una tarea de cuestionario admite incorporar material, proveniente de diversas fuentes de información  </vt:lpstr>
      <vt:lpstr>A su vez, el respectivo Google Form permite definir su estructura, e insertar elementos que apoyen lograr su objetivo de aprendizaje. </vt:lpstr>
      <vt:lpstr>El formulario ofrece un amplio pool de preguntas para insertar:  Respuesta corta  Párrafo  Varias opciones  Casillas  Desplegable  Subir archivos  Escala lineal  Cuadrícula de varias opciones  Cuadrícula de Casillas  Fecha  Hora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Resumen  MÓDULO 4  GOOGLE CLASSROOM: CUESTIONARIOS   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Bernardita Arce Escobar</cp:lastModifiedBy>
  <cp:revision>1158</cp:revision>
  <dcterms:created xsi:type="dcterms:W3CDTF">2021-03-24T01:10:47Z</dcterms:created>
  <dcterms:modified xsi:type="dcterms:W3CDTF">2021-04-06T02:48:21Z</dcterms:modified>
</cp:coreProperties>
</file>