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8" r:id="rId5"/>
    <p:sldId id="277" r:id="rId6"/>
    <p:sldId id="274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B84AE9-FE16-4CCE-8C1B-DCA9DE2DFBC7}" v="659" dt="2021-03-29T12:38:11.687"/>
    <p1510:client id="{4D6AC60A-7AFE-4BE5-9006-30F7785A1710}" v="136" dt="2021-03-29T19:07:50.444"/>
    <p1510:client id="{6434DA02-D8ED-45E2-B93E-F0D589579CC1}" v="346" dt="2021-03-29T14:52:30.983"/>
    <p1510:client id="{6E4C8160-71B4-4DA8-B282-BB730D6DA5B1}" v="337" dt="2021-03-29T13:21:32.863"/>
    <p1510:client id="{7F97A441-844F-47A3-B8DF-432FFAF6F684}" v="62" dt="2021-03-29T18:24:57.791"/>
    <p1510:client id="{8FCD3ADC-95AB-43CA-8641-1BD87BF748B7}" v="3163" dt="2021-03-24T02:38:15.854"/>
    <p1510:client id="{AD59AF04-5027-4036-A03F-830A37DA0F55}" v="351" dt="2021-03-24T13:25:53.956"/>
    <p1510:client id="{B77C905F-456E-46EC-B7EF-A373E6629822}" v="52" dt="2021-03-30T18:16:13.049"/>
    <p1510:client id="{B974080E-20FB-4E45-B6D9-8EF7C06182B9}" v="989" dt="2021-03-26T01:31:43.337"/>
    <p1510:client id="{E07C0BFD-699B-4ECF-AF9D-BED03314258B}" v="317" dt="2021-03-29T19:25:34.932"/>
    <p1510:client id="{E0C389DD-2B8C-483D-972A-00641FCFC707}" v="12" dt="2021-03-29T16:21:58.329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B77C905F-456E-46EC-B7EF-A373E6629822}"/>
    <pc:docChg chg="modSld">
      <pc:chgData name="Bernardita Arce Escobar" userId="808c5c705895dcdb" providerId="Windows Live" clId="Web-{B77C905F-456E-46EC-B7EF-A373E6629822}" dt="2021-03-30T18:16:12.064" v="41" actId="20577"/>
      <pc:docMkLst>
        <pc:docMk/>
      </pc:docMkLst>
      <pc:sldChg chg="modSp">
        <pc:chgData name="Bernardita Arce Escobar" userId="808c5c705895dcdb" providerId="Windows Live" clId="Web-{B77C905F-456E-46EC-B7EF-A373E6629822}" dt="2021-03-30T18:16:12.064" v="41" actId="20577"/>
        <pc:sldMkLst>
          <pc:docMk/>
          <pc:sldMk cId="3308678978" sldId="276"/>
        </pc:sldMkLst>
        <pc:spChg chg="mod">
          <ac:chgData name="Bernardita Arce Escobar" userId="808c5c705895dcdb" providerId="Windows Live" clId="Web-{B77C905F-456E-46EC-B7EF-A373E6629822}" dt="2021-03-30T18:16:12.064" v="41" actId="20577"/>
          <ac:spMkLst>
            <pc:docMk/>
            <pc:sldMk cId="3308678978" sldId="276"/>
            <ac:spMk id="2" creationId="{D7E46D91-35CD-4065-AA6A-7A707C9C041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30/03/2021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7DFF5D-1B92-4B6A-8DFF-E020CE7A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88" y="0"/>
            <a:ext cx="12188825" cy="4242816"/>
          </a:xfrm>
          <a:prstGeom prst="rect">
            <a:avLst/>
          </a:prstGeom>
          <a:solidFill>
            <a:srgbClr val="2147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5442" y="713195"/>
            <a:ext cx="10828022" cy="2318665"/>
          </a:xfrm>
        </p:spPr>
        <p:txBody>
          <a:bodyPr>
            <a:normAutofit fontScale="90000"/>
          </a:bodyPr>
          <a:lstStyle/>
          <a:p>
            <a:r>
              <a:rPr lang="es-ES" sz="5400" dirty="0">
                <a:solidFill>
                  <a:srgbClr val="FFFFFF"/>
                </a:solidFill>
                <a:cs typeface="Calibri Light"/>
              </a:rPr>
              <a:t>Herramientas Tecnológicas para la Enseñanza-Aprendizaje, Google </a:t>
            </a:r>
            <a:r>
              <a:rPr lang="es-ES" sz="5400" dirty="0" err="1">
                <a:solidFill>
                  <a:srgbClr val="FFFFFF"/>
                </a:solidFill>
                <a:cs typeface="Calibri Light"/>
              </a:rPr>
              <a:t>Classroom</a:t>
            </a:r>
            <a:r>
              <a:rPr lang="es-ES" sz="5400" dirty="0">
                <a:solidFill>
                  <a:srgbClr val="FFFFFF"/>
                </a:solidFill>
                <a:cs typeface="Calibri Light"/>
              </a:rPr>
              <a:t> y Creación de Contenido Interactivo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31044E-A1D7-4E19-96A1-3E91F0350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2437" y="4553428"/>
            <a:ext cx="1927126" cy="1688336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FBFF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pic>
        <p:nvPicPr>
          <p:cNvPr id="5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65867CED-3CA6-4F96-9C9E-3325CB12F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295" y="4835286"/>
            <a:ext cx="2758654" cy="101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47934942-F7DC-4119-8B59-50C1F342116B}"/>
              </a:ext>
            </a:extLst>
          </p:cNvPr>
          <p:cNvGrpSpPr/>
          <p:nvPr/>
        </p:nvGrpSpPr>
        <p:grpSpPr>
          <a:xfrm>
            <a:off x="4333243" y="-9705"/>
            <a:ext cx="7856239" cy="2056860"/>
            <a:chOff x="2191016" y="1442408"/>
            <a:chExt cx="6202843" cy="2071237"/>
          </a:xfrm>
        </p:grpSpPr>
        <p:sp>
          <p:nvSpPr>
            <p:cNvPr id="8" name="Paralelogramo 7">
              <a:extLst>
                <a:ext uri="{FF2B5EF4-FFF2-40B4-BE49-F238E27FC236}">
                  <a16:creationId xmlns:a16="http://schemas.microsoft.com/office/drawing/2014/main" id="{8DF19F0F-8BF5-4094-A4E6-1F91563D22E4}"/>
                </a:ext>
              </a:extLst>
            </p:cNvPr>
            <p:cNvSpPr/>
            <p:nvPr/>
          </p:nvSpPr>
          <p:spPr>
            <a:xfrm>
              <a:off x="2191016" y="1443307"/>
              <a:ext cx="6009734" cy="2070338"/>
            </a:xfrm>
            <a:prstGeom prst="parallelogram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F7A1F51B-65AC-498F-B64D-48241BABB4D3}"/>
                </a:ext>
              </a:extLst>
            </p:cNvPr>
            <p:cNvSpPr/>
            <p:nvPr/>
          </p:nvSpPr>
          <p:spPr>
            <a:xfrm>
              <a:off x="7186163" y="1442408"/>
              <a:ext cx="1207696" cy="2070339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F5F546FC-0C82-4C7C-AA47-AE861208A6DA}"/>
              </a:ext>
            </a:extLst>
          </p:cNvPr>
          <p:cNvGrpSpPr/>
          <p:nvPr/>
        </p:nvGrpSpPr>
        <p:grpSpPr>
          <a:xfrm>
            <a:off x="6246" y="4806710"/>
            <a:ext cx="7826728" cy="2056860"/>
            <a:chOff x="1357718" y="2894521"/>
            <a:chExt cx="7826728" cy="2056860"/>
          </a:xfrm>
        </p:grpSpPr>
        <p:sp>
          <p:nvSpPr>
            <p:cNvPr id="13" name="Paralelogramo 12">
              <a:extLst>
                <a:ext uri="{FF2B5EF4-FFF2-40B4-BE49-F238E27FC236}">
                  <a16:creationId xmlns:a16="http://schemas.microsoft.com/office/drawing/2014/main" id="{CAC3B202-1920-431A-8F9D-3609E6AD1A11}"/>
                </a:ext>
              </a:extLst>
            </p:cNvPr>
            <p:cNvSpPr/>
            <p:nvPr/>
          </p:nvSpPr>
          <p:spPr>
            <a:xfrm>
              <a:off x="1572790" y="2895414"/>
              <a:ext cx="7611656" cy="2055967"/>
            </a:xfrm>
            <a:prstGeom prst="parallelogram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31A6DA6B-77A7-48EC-8DC7-28F0514C4707}"/>
                </a:ext>
              </a:extLst>
            </p:cNvPr>
            <p:cNvSpPr/>
            <p:nvPr/>
          </p:nvSpPr>
          <p:spPr>
            <a:xfrm>
              <a:off x="1357718" y="2894521"/>
              <a:ext cx="1529613" cy="2055968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s-ES"/>
            </a:p>
          </p:txBody>
        </p:sp>
      </p:grpSp>
      <p:sp>
        <p:nvSpPr>
          <p:cNvPr id="17" name="Título 1">
            <a:extLst>
              <a:ext uri="{FF2B5EF4-FFF2-40B4-BE49-F238E27FC236}">
                <a16:creationId xmlns:a16="http://schemas.microsoft.com/office/drawing/2014/main" id="{33E1ADAC-7B42-4986-8899-A69444A93DCD}"/>
              </a:ext>
            </a:extLst>
          </p:cNvPr>
          <p:cNvSpPr txBox="1">
            <a:spLocks/>
          </p:cNvSpPr>
          <p:nvPr/>
        </p:nvSpPr>
        <p:spPr>
          <a:xfrm>
            <a:off x="4212566" y="2346451"/>
            <a:ext cx="7749395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4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cs typeface="Calibri"/>
              </a:rPr>
              <a:t>CUESTIONARIOS</a:t>
            </a:r>
          </a:p>
        </p:txBody>
      </p:sp>
      <p:pic>
        <p:nvPicPr>
          <p:cNvPr id="19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CB4C6B7D-1437-4F9D-ABD0-BCC0A9C8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842" y="205777"/>
            <a:ext cx="2758654" cy="1011805"/>
          </a:xfrm>
          <a:prstGeom prst="rect">
            <a:avLst/>
          </a:prstGeom>
        </p:spPr>
      </p:pic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419819" y="2439838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88953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32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s-ES" dirty="0">
              <a:solidFill>
                <a:schemeClr val="tx1"/>
              </a:solidFill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En el </a:t>
            </a:r>
            <a:r>
              <a:rPr lang="es-ES" sz="2800" dirty="0" err="1">
                <a:solidFill>
                  <a:schemeClr val="tx1"/>
                </a:solidFill>
                <a:ea typeface="+mn-lt"/>
                <a:cs typeface="+mn-lt"/>
              </a:rPr>
              <a:t>Classroom</a:t>
            </a:r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, cree una asignatura donde desempeñe su labor como docente.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Genere una prueba para evaluar un tema de interés de la asignatura. Nombre al archivo y al formulario.</a:t>
            </a:r>
            <a:endParaRPr lang="es-ES" dirty="0">
              <a:solidFill>
                <a:schemeClr val="tx1"/>
              </a:solidFill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Agregue a la prueba 7 preguntas de distinto tipo, con su respectiva rúbrica o pauta de revisión; dos secciones y una barra de progreso. Indique que las preguntas son obligatorias.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4. Comparta su prueba con el/la relator/a.</a:t>
            </a:r>
          </a:p>
        </p:txBody>
      </p:sp>
      <p:pic>
        <p:nvPicPr>
          <p:cNvPr id="19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CB4C6B7D-1437-4F9D-ABD0-BCC0A9C8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842" y="205777"/>
            <a:ext cx="2758654" cy="1011805"/>
          </a:xfrm>
          <a:prstGeom prst="rect">
            <a:avLst/>
          </a:prstGeom>
        </p:spPr>
      </p:pic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rgbClr val="F7F70A">
              <a:alpha val="8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cs typeface="Calibri"/>
              </a:rPr>
              <a:t>"GOOGLE CLASSROOM: </a:t>
            </a:r>
            <a:endParaRPr lang="en-US" sz="3200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cs typeface="Calibri"/>
              </a:rPr>
              <a:t>CUESTIONARIOS"</a:t>
            </a:r>
            <a:endParaRPr lang="es-ES" sz="3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867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CB4C6B7D-1437-4F9D-ABD0-BCC0A9C8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842" y="205777"/>
            <a:ext cx="2758654" cy="1011805"/>
          </a:xfrm>
          <a:prstGeom prst="rect">
            <a:avLst/>
          </a:prstGeom>
        </p:spPr>
      </p:pic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rgbClr val="F7F70A">
              <a:alpha val="8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  <a:endParaRPr lang="es-ES" dirty="0"/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528" name="Rectángulo 527">
            <a:extLst>
              <a:ext uri="{FF2B5EF4-FFF2-40B4-BE49-F238E27FC236}">
                <a16:creationId xmlns:a16="http://schemas.microsoft.com/office/drawing/2014/main" id="{B0226BE2-F2FF-484B-B97E-A4095E736ACB}"/>
              </a:ext>
            </a:extLst>
          </p:cNvPr>
          <p:cNvSpPr/>
          <p:nvPr/>
        </p:nvSpPr>
        <p:spPr>
          <a:xfrm>
            <a:off x="3884763" y="2396705"/>
            <a:ext cx="225724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532" name="Rectángulo 531">
            <a:extLst>
              <a:ext uri="{FF2B5EF4-FFF2-40B4-BE49-F238E27FC236}">
                <a16:creationId xmlns:a16="http://schemas.microsoft.com/office/drawing/2014/main" id="{23B2AD7D-A6E0-471D-BBDB-D2ECC636854F}"/>
              </a:ext>
            </a:extLst>
          </p:cNvPr>
          <p:cNvSpPr/>
          <p:nvPr/>
        </p:nvSpPr>
        <p:spPr>
          <a:xfrm>
            <a:off x="3899140" y="3762553"/>
            <a:ext cx="225724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536" name="Rectángulo 535">
            <a:extLst>
              <a:ext uri="{FF2B5EF4-FFF2-40B4-BE49-F238E27FC236}">
                <a16:creationId xmlns:a16="http://schemas.microsoft.com/office/drawing/2014/main" id="{05766FEC-0600-421B-AF73-C68B679F294C}"/>
              </a:ext>
            </a:extLst>
          </p:cNvPr>
          <p:cNvSpPr/>
          <p:nvPr/>
        </p:nvSpPr>
        <p:spPr>
          <a:xfrm>
            <a:off x="3899139" y="5128402"/>
            <a:ext cx="225724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537" name="Rectángulo 536">
            <a:extLst>
              <a:ext uri="{FF2B5EF4-FFF2-40B4-BE49-F238E27FC236}">
                <a16:creationId xmlns:a16="http://schemas.microsoft.com/office/drawing/2014/main" id="{CC014CFA-DCD6-4215-8D1F-C42BF7CFA8D8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C8EE9B7-3DCA-4BD6-9503-B6A2C1DEC23F}"/>
              </a:ext>
            </a:extLst>
          </p:cNvPr>
          <p:cNvSpPr/>
          <p:nvPr/>
        </p:nvSpPr>
        <p:spPr>
          <a:xfrm>
            <a:off x="6501442" y="2396704"/>
            <a:ext cx="546339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2000" dirty="0">
                <a:solidFill>
                  <a:srgbClr val="000000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859A13E-A385-4899-9BFD-1B140EE1A3D1}"/>
              </a:ext>
            </a:extLst>
          </p:cNvPr>
          <p:cNvSpPr/>
          <p:nvPr/>
        </p:nvSpPr>
        <p:spPr>
          <a:xfrm>
            <a:off x="6501442" y="3762552"/>
            <a:ext cx="546339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2000" dirty="0">
                <a:solidFill>
                  <a:srgbClr val="000000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C661A45-8D3B-4A3C-B594-9A60E70E12E4}"/>
              </a:ext>
            </a:extLst>
          </p:cNvPr>
          <p:cNvSpPr/>
          <p:nvPr/>
        </p:nvSpPr>
        <p:spPr>
          <a:xfrm>
            <a:off x="6501441" y="5128400"/>
            <a:ext cx="546339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2000" dirty="0">
                <a:solidFill>
                  <a:srgbClr val="000000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D0AE74A-DEA4-490F-8E3F-3AB8B86DD1AB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cs typeface="Calibri"/>
              </a:rPr>
              <a:t>"GOOGLE CLASSROOM: </a:t>
            </a:r>
            <a:endParaRPr lang="en-US" sz="3200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ea typeface="+mn-lt"/>
                <a:cs typeface="+mn-lt"/>
              </a:rPr>
              <a:t>CUESTIONARIOS</a:t>
            </a:r>
            <a:r>
              <a:rPr lang="es-ES" sz="3200" dirty="0">
                <a:cs typeface="Calibri"/>
              </a:rPr>
              <a:t>"</a:t>
            </a:r>
            <a:endParaRPr lang="es-ES" sz="3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2754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CB4C6B7D-1437-4F9D-ABD0-BCC0A9C88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1842" y="205777"/>
            <a:ext cx="2758654" cy="1011805"/>
          </a:xfrm>
          <a:prstGeom prst="rect">
            <a:avLst/>
          </a:prstGeom>
        </p:spPr>
      </p:pic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3249282" cy="1883431"/>
          </a:xfrm>
          <a:prstGeom prst="rect">
            <a:avLst/>
          </a:prstGeom>
          <a:solidFill>
            <a:srgbClr val="F7F70A">
              <a:alpha val="8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4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Evaluación</a:t>
            </a:r>
          </a:p>
        </p:txBody>
      </p:sp>
      <p:sp>
        <p:nvSpPr>
          <p:cNvPr id="525" name="Rectángulo 524">
            <a:extLst>
              <a:ext uri="{FF2B5EF4-FFF2-40B4-BE49-F238E27FC236}">
                <a16:creationId xmlns:a16="http://schemas.microsoft.com/office/drawing/2014/main" id="{5B60149E-89C9-4CFA-A413-857A0DDE203B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526" name="Rectángulo 525">
            <a:extLst>
              <a:ext uri="{FF2B5EF4-FFF2-40B4-BE49-F238E27FC236}">
                <a16:creationId xmlns:a16="http://schemas.microsoft.com/office/drawing/2014/main" id="{544D0485-FB68-4469-8381-D9508F75C418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527" name="Rectángulo 526">
            <a:extLst>
              <a:ext uri="{FF2B5EF4-FFF2-40B4-BE49-F238E27FC236}">
                <a16:creationId xmlns:a16="http://schemas.microsoft.com/office/drawing/2014/main" id="{6302710E-9AD4-47D9-99C0-FEF697A9A8FC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528" name="Rectángulo 527">
            <a:extLst>
              <a:ext uri="{FF2B5EF4-FFF2-40B4-BE49-F238E27FC236}">
                <a16:creationId xmlns:a16="http://schemas.microsoft.com/office/drawing/2014/main" id="{B0226BE2-F2FF-484B-B97E-A4095E736ACB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532" name="Rectángulo 531">
            <a:extLst>
              <a:ext uri="{FF2B5EF4-FFF2-40B4-BE49-F238E27FC236}">
                <a16:creationId xmlns:a16="http://schemas.microsoft.com/office/drawing/2014/main" id="{23B2AD7D-A6E0-471D-BBDB-D2ECC636854F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536" name="Rectángulo 535">
            <a:extLst>
              <a:ext uri="{FF2B5EF4-FFF2-40B4-BE49-F238E27FC236}">
                <a16:creationId xmlns:a16="http://schemas.microsoft.com/office/drawing/2014/main" id="{05766FEC-0600-421B-AF73-C68B679F294C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537" name="Rectángulo 536">
            <a:extLst>
              <a:ext uri="{FF2B5EF4-FFF2-40B4-BE49-F238E27FC236}">
                <a16:creationId xmlns:a16="http://schemas.microsoft.com/office/drawing/2014/main" id="{CC014CFA-DCD6-4215-8D1F-C42BF7CFA8D8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CF7962FD-1E88-4584-8622-0CD4E2E820FB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88DCCF5F-1A1B-4482-A641-45B6227C642A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31DC07FF-4719-4CAF-9C3F-17B10253B944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A66B5931-8EA2-4FCB-A29A-126B8343ABB1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A2A57CA1-34CE-4BF7-8C2E-11F836A93DD5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80D920CF-0016-415F-AEB6-3A91B442D7C4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5CFDBD0-49F0-4517-8054-74A7FDAB59F0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8682D79-0FCA-45AB-A6DB-1307E0DD2172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FDCEAC54-B9E3-4B25-8BE4-1EE3A615C0CE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3FB10FF-AD58-4919-ACF0-CD5C4CD374D9}"/>
              </a:ext>
            </a:extLst>
          </p:cNvPr>
          <p:cNvSpPr/>
          <p:nvPr/>
        </p:nvSpPr>
        <p:spPr>
          <a:xfrm>
            <a:off x="232912" y="2684252"/>
            <a:ext cx="3249282" cy="386750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cs typeface="Calibri"/>
              </a:rPr>
              <a:t>"GOOGLE CLASSROOM: </a:t>
            </a:r>
            <a:endParaRPr lang="en-US" sz="3200" dirty="0">
              <a:ea typeface="+mn-lt"/>
              <a:cs typeface="+mn-lt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ea typeface="+mn-lt"/>
                <a:cs typeface="+mn-lt"/>
              </a:rPr>
              <a:t>CUESTIONARIOS</a:t>
            </a:r>
            <a:r>
              <a:rPr lang="es-ES" sz="3200" dirty="0">
                <a:cs typeface="Calibri"/>
              </a:rPr>
              <a:t>"</a:t>
            </a:r>
            <a:endParaRPr lang="es-ES" sz="3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3574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D7DFF5D-1B92-4B6A-8DFF-E020CE7A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88" y="0"/>
            <a:ext cx="12188825" cy="4242816"/>
          </a:xfrm>
          <a:prstGeom prst="rect">
            <a:avLst/>
          </a:prstGeom>
          <a:solidFill>
            <a:srgbClr val="2147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5442" y="713195"/>
            <a:ext cx="10828022" cy="2318665"/>
          </a:xfrm>
        </p:spPr>
        <p:txBody>
          <a:bodyPr>
            <a:normAutofit fontScale="90000"/>
          </a:bodyPr>
          <a:lstStyle/>
          <a:p>
            <a:r>
              <a:rPr lang="es-ES" sz="5400" dirty="0">
                <a:solidFill>
                  <a:srgbClr val="FFFFFF"/>
                </a:solidFill>
                <a:cs typeface="Calibri Light"/>
              </a:rPr>
              <a:t>Herramientas Tecnológicas para la Enseñanza-Aprendizaje, Google </a:t>
            </a:r>
            <a:r>
              <a:rPr lang="es-ES" sz="5400" dirty="0" err="1">
                <a:solidFill>
                  <a:srgbClr val="FFFFFF"/>
                </a:solidFill>
                <a:cs typeface="Calibri Light"/>
              </a:rPr>
              <a:t>Classroom</a:t>
            </a:r>
            <a:r>
              <a:rPr lang="es-ES" sz="5400" dirty="0">
                <a:solidFill>
                  <a:srgbClr val="FFFFFF"/>
                </a:solidFill>
                <a:cs typeface="Calibri Light"/>
              </a:rPr>
              <a:t> y Creación de Contenido Interactivo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31044E-A1D7-4E19-96A1-3E91F0350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2437" y="4553428"/>
            <a:ext cx="1927126" cy="1688336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FBFF0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pic>
        <p:nvPicPr>
          <p:cNvPr id="5" name="Imagen 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65867CED-3CA6-4F96-9C9E-3325CB12F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2295" y="4835286"/>
            <a:ext cx="2758654" cy="1011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1444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1199</cp:revision>
  <dcterms:created xsi:type="dcterms:W3CDTF">2021-03-24T01:10:47Z</dcterms:created>
  <dcterms:modified xsi:type="dcterms:W3CDTF">2021-03-30T18:16:17Z</dcterms:modified>
</cp:coreProperties>
</file>