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400475-8C57-4E13-BD0F-76472A5FD580}" v="2" dt="2021-03-29T23:31:29.290"/>
    <p1510:client id="{43B84AE9-FE16-4CCE-8C1B-DCA9DE2DFBC7}" v="659" dt="2021-03-29T12:38:11.687"/>
    <p1510:client id="{559E4C1A-B4AD-4201-A92B-5EB86AD4E98E}" v="66" dt="2021-03-29T23:30:09.122"/>
    <p1510:client id="{6434DA02-D8ED-45E2-B93E-F0D589579CC1}" v="346" dt="2021-03-29T14:52:30.983"/>
    <p1510:client id="{6E4C8160-71B4-4DA8-B282-BB730D6DA5B1}" v="337" dt="2021-03-29T13:21:32.863"/>
    <p1510:client id="{79A0C017-AD65-4315-8699-3BEBF14983F7}" v="2" dt="2021-03-30T18:28:39.380"/>
    <p1510:client id="{7F97A441-844F-47A3-B8DF-432FFAF6F684}" v="62" dt="2021-03-29T18:24:57.791"/>
    <p1510:client id="{8CFB16F5-301E-4DC1-BC4D-0723EE2CAD33}" v="27" dt="2021-04-03T04:45:12.628"/>
    <p1510:client id="{8FCD3ADC-95AB-43CA-8641-1BD87BF748B7}" v="3163" dt="2021-03-24T02:38:15.854"/>
    <p1510:client id="{AD59AF04-5027-4036-A03F-830A37DA0F55}" v="351" dt="2021-03-24T13:25:53.956"/>
    <p1510:client id="{B9347516-6D93-47EB-A28C-40C3BF3C1B55}" v="48" dt="2021-03-29T23:47:05.058"/>
    <p1510:client id="{B974080E-20FB-4E45-B6D9-8EF7C06182B9}" v="989" dt="2021-03-26T01:31:43.337"/>
    <p1510:client id="{DB06D3E3-7519-414C-80B1-2D4E6FB4EC49}" v="211" dt="2021-03-29T23:45:23.185"/>
    <p1510:client id="{E0C389DD-2B8C-483D-972A-00641FCFC707}" v="12" dt="2021-03-29T16:21:58.329"/>
    <p1510:client id="{E24932C0-68FE-42BC-A144-C964FE0C5FBC}" v="2" dt="2021-03-29T12:48:36.942"/>
    <p1510:client id="{EC00DBEE-C4F2-4911-9DC7-2FE3127148E4}" v="242" dt="2021-03-29T23:27:01.488"/>
    <p1510:client id="{F23A4A3D-5977-4A17-B04F-E4466F5AAAB0}" v="4" dt="2021-03-29T23:32:41.302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79A0C017-AD65-4315-8699-3BEBF14983F7}"/>
    <pc:docChg chg="modSld">
      <pc:chgData name="Bernardita Arce Escobar" userId="808c5c705895dcdb" providerId="Windows Live" clId="Web-{79A0C017-AD65-4315-8699-3BEBF14983F7}" dt="2021-03-30T18:28:39.380" v="1"/>
      <pc:docMkLst>
        <pc:docMk/>
      </pc:docMkLst>
      <pc:sldChg chg="addSp delSp">
        <pc:chgData name="Bernardita Arce Escobar" userId="808c5c705895dcdb" providerId="Windows Live" clId="Web-{79A0C017-AD65-4315-8699-3BEBF14983F7}" dt="2021-03-30T18:28:39.380" v="1"/>
        <pc:sldMkLst>
          <pc:docMk/>
          <pc:sldMk cId="3308678978" sldId="276"/>
        </pc:sldMkLst>
        <pc:spChg chg="del">
          <ac:chgData name="Bernardita Arce Escobar" userId="808c5c705895dcdb" providerId="Windows Live" clId="Web-{79A0C017-AD65-4315-8699-3BEBF14983F7}" dt="2021-03-30T18:28:38.364" v="0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79A0C017-AD65-4315-8699-3BEBF14983F7}" dt="2021-03-30T18:28:39.380" v="1"/>
          <ac:spMkLst>
            <pc:docMk/>
            <pc:sldMk cId="3308678978" sldId="276"/>
            <ac:spMk id="7" creationId="{3B14C14D-B0FE-4914-B328-16FF5614D0AC}"/>
          </ac:spMkLst>
        </pc:spChg>
      </pc:sldChg>
    </pc:docChg>
  </pc:docChgLst>
  <pc:docChgLst>
    <pc:chgData name="Bernardita Arce Escobar" userId="808c5c705895dcdb" providerId="Windows Live" clId="Web-{8CFB16F5-301E-4DC1-BC4D-0723EE2CAD33}"/>
    <pc:docChg chg="addSld delSld modSld sldOrd">
      <pc:chgData name="Bernardita Arce Escobar" userId="808c5c705895dcdb" providerId="Windows Live" clId="Web-{8CFB16F5-301E-4DC1-BC4D-0723EE2CAD33}" dt="2021-04-03T04:45:12.628" v="20"/>
      <pc:docMkLst>
        <pc:docMk/>
      </pc:docMkLst>
      <pc:sldChg chg="del">
        <pc:chgData name="Bernardita Arce Escobar" userId="808c5c705895dcdb" providerId="Windows Live" clId="Web-{8CFB16F5-301E-4DC1-BC4D-0723EE2CAD33}" dt="2021-04-03T04:44:34.798" v="9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8CFB16F5-301E-4DC1-BC4D-0723EE2CAD33}" dt="2021-04-03T04:44:34.798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8CFB16F5-301E-4DC1-BC4D-0723EE2CAD33}" dt="2021-04-03T04:44:56.408" v="16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8CFB16F5-301E-4DC1-BC4D-0723EE2CAD33}" dt="2021-04-03T04:45:12.628" v="20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8CFB16F5-301E-4DC1-BC4D-0723EE2CAD33}" dt="2021-04-03T04:44:34.798" v="7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8CFB16F5-301E-4DC1-BC4D-0723EE2CAD33}" dt="2021-04-03T04:44:34.798" v="8"/>
        <pc:sldMkLst>
          <pc:docMk/>
          <pc:sldMk cId="3202754073" sldId="278"/>
        </pc:sldMkLst>
      </pc:sldChg>
      <pc:sldChg chg="add">
        <pc:chgData name="Bernardita Arce Escobar" userId="808c5c705895dcdb" providerId="Windows Live" clId="Web-{8CFB16F5-301E-4DC1-BC4D-0723EE2CAD33}" dt="2021-04-03T04:44:16.064" v="0"/>
        <pc:sldMkLst>
          <pc:docMk/>
          <pc:sldMk cId="1673245675" sldId="279"/>
        </pc:sldMkLst>
      </pc:sldChg>
      <pc:sldChg chg="modSp add">
        <pc:chgData name="Bernardita Arce Escobar" userId="808c5c705895dcdb" providerId="Windows Live" clId="Web-{8CFB16F5-301E-4DC1-BC4D-0723EE2CAD33}" dt="2021-04-03T04:44:51.752" v="15" actId="20577"/>
        <pc:sldMkLst>
          <pc:docMk/>
          <pc:sldMk cId="656672538" sldId="280"/>
        </pc:sldMkLst>
        <pc:spChg chg="mod">
          <ac:chgData name="Bernardita Arce Escobar" userId="808c5c705895dcdb" providerId="Windows Live" clId="Web-{8CFB16F5-301E-4DC1-BC4D-0723EE2CAD33}" dt="2021-04-03T04:44:51.752" v="15" actId="20577"/>
          <ac:spMkLst>
            <pc:docMk/>
            <pc:sldMk cId="656672538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8CFB16F5-301E-4DC1-BC4D-0723EE2CAD33}" dt="2021-04-03T04:44:49.627" v="14" actId="20577"/>
        <pc:sldMkLst>
          <pc:docMk/>
          <pc:sldMk cId="81179434" sldId="281"/>
        </pc:sldMkLst>
        <pc:spChg chg="mod">
          <ac:chgData name="Bernardita Arce Escobar" userId="808c5c705895dcdb" providerId="Windows Live" clId="Web-{8CFB16F5-301E-4DC1-BC4D-0723EE2CAD33}" dt="2021-04-03T04:44:49.627" v="14" actId="20577"/>
          <ac:spMkLst>
            <pc:docMk/>
            <pc:sldMk cId="81179434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8CFB16F5-301E-4DC1-BC4D-0723EE2CAD33}" dt="2021-04-03T04:45:08.721" v="19" actId="20577"/>
        <pc:sldMkLst>
          <pc:docMk/>
          <pc:sldMk cId="3377619456" sldId="282"/>
        </pc:sldMkLst>
        <pc:spChg chg="mod">
          <ac:chgData name="Bernardita Arce Escobar" userId="808c5c705895dcdb" providerId="Windows Live" clId="Web-{8CFB16F5-301E-4DC1-BC4D-0723EE2CAD33}" dt="2021-04-03T04:45:08.721" v="19" actId="20577"/>
          <ac:spMkLst>
            <pc:docMk/>
            <pc:sldMk cId="3377619456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8CFB16F5-301E-4DC1-BC4D-0723EE2CAD33}" dt="2021-04-03T04:44:47.721" v="13" actId="20577"/>
          <ac:spMkLst>
            <pc:docMk/>
            <pc:sldMk cId="3377619456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8CFB16F5-301E-4DC1-BC4D-0723EE2CAD33}" dt="2021-04-03T04:44:43.908" v="12" actId="20577"/>
        <pc:sldMkLst>
          <pc:docMk/>
          <pc:sldMk cId="2042020012" sldId="283"/>
        </pc:sldMkLst>
        <pc:spChg chg="mod">
          <ac:chgData name="Bernardita Arce Escobar" userId="808c5c705895dcdb" providerId="Windows Live" clId="Web-{8CFB16F5-301E-4DC1-BC4D-0723EE2CAD33}" dt="2021-04-03T04:44:43.908" v="12" actId="20577"/>
          <ac:spMkLst>
            <pc:docMk/>
            <pc:sldMk cId="2042020012" sldId="283"/>
            <ac:spMk id="7" creationId="{99D35675-AB63-4319-9B6A-8A56DA9C1364}"/>
          </ac:spMkLst>
        </pc:spChg>
      </pc:sldChg>
      <pc:sldChg chg="add ord">
        <pc:chgData name="Bernardita Arce Escobar" userId="808c5c705895dcdb" providerId="Windows Live" clId="Web-{8CFB16F5-301E-4DC1-BC4D-0723EE2CAD33}" dt="2021-04-03T04:44:39.720" v="10"/>
        <pc:sldMkLst>
          <pc:docMk/>
          <pc:sldMk cId="2268994573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2268994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5808453" y="3165960"/>
            <a:ext cx="5952226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5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ea typeface="+mj-lt"/>
                <a:cs typeface="Calibri"/>
              </a:rPr>
              <a:t>CALIFICACIONES</a:t>
            </a:r>
            <a:endParaRPr lang="es-E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2</a:t>
            </a:r>
          </a:p>
        </p:txBody>
      </p:sp>
    </p:spTree>
    <p:extLst>
      <p:ext uri="{BB962C8B-B14F-4D97-AF65-F5344CB8AC3E}">
        <p14:creationId xmlns:p14="http://schemas.microsoft.com/office/powerpoint/2010/main" val="2042020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Diseñe un sistema de calificaciones tal que:</a:t>
            </a: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3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- El promedio de </a:t>
            </a:r>
            <a:r>
              <a:rPr lang="es-ES" sz="2800" dirty="0" err="1">
                <a:solidFill>
                  <a:schemeClr val="tx1"/>
                </a:solidFill>
                <a:ea typeface="+mn-lt"/>
                <a:cs typeface="+mn-lt"/>
              </a:rPr>
              <a:t>lo</a:t>
            </a:r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/as alumno/as se calcule como promedio ponderado por categoría. </a:t>
            </a:r>
            <a:endParaRPr lang="es-ES" sz="2800">
              <a:solidFill>
                <a:schemeClr val="tx1"/>
              </a:solidFill>
              <a:ea typeface="+mn-lt"/>
              <a:cs typeface="+mn-lt"/>
            </a:endParaRPr>
          </a:p>
          <a:p>
            <a:pPr lvl="3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- Las categorías de calificación correspondan a Tareas 30%, Controles 50% y </a:t>
            </a:r>
            <a:endParaRPr lang="es-ES" sz="2800">
              <a:solidFill>
                <a:schemeClr val="tx1"/>
              </a:solidFill>
              <a:ea typeface="+mn-lt"/>
              <a:cs typeface="+mn-lt"/>
            </a:endParaRPr>
          </a:p>
          <a:p>
            <a:pPr lvl="3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Participación 20%. Grabe los cambios.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 Genere una tarea nueva, clasificándola en la categoría de calificación Tareas. Evalúela y registre la respectiva nota.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Comparta su resultado con el/la relator/a.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5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CALIFICACIONES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77619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5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CALIFICACIONES"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funcionamiento operacional de la herramienta utilizada.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81179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5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CALIFICACIONES"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6672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1673245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1199</cp:revision>
  <dcterms:created xsi:type="dcterms:W3CDTF">2021-03-24T01:10:47Z</dcterms:created>
  <dcterms:modified xsi:type="dcterms:W3CDTF">2021-04-03T04:45:21Z</dcterms:modified>
</cp:coreProperties>
</file>