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3" r:id="rId3"/>
    <p:sldId id="282" r:id="rId4"/>
    <p:sldId id="281" r:id="rId5"/>
    <p:sldId id="280" r:id="rId6"/>
    <p:sldId id="27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400475-8C57-4E13-BD0F-76472A5FD580}" v="2" dt="2021-03-29T23:31:29.290"/>
    <p1510:client id="{23A134DE-DAE3-458A-B6E3-C39322BFE9AA}" v="17" dt="2021-03-30T18:31:49.343"/>
    <p1510:client id="{43B84AE9-FE16-4CCE-8C1B-DCA9DE2DFBC7}" v="659" dt="2021-03-29T12:38:11.687"/>
    <p1510:client id="{4EA536FE-812D-4C84-AB1A-D24225321BDA}" v="175" dt="2021-03-29T23:59:16.962"/>
    <p1510:client id="{559E4C1A-B4AD-4201-A92B-5EB86AD4E98E}" v="66" dt="2021-03-29T23:30:09.122"/>
    <p1510:client id="{6434DA02-D8ED-45E2-B93E-F0D589579CC1}" v="346" dt="2021-03-29T14:52:30.983"/>
    <p1510:client id="{6E4C8160-71B4-4DA8-B282-BB730D6DA5B1}" v="337" dt="2021-03-29T13:21:32.863"/>
    <p1510:client id="{7F97A441-844F-47A3-B8DF-432FFAF6F684}" v="62" dt="2021-03-29T18:24:57.791"/>
    <p1510:client id="{8FCD3ADC-95AB-43CA-8641-1BD87BF748B7}" v="3163" dt="2021-03-24T02:38:15.854"/>
    <p1510:client id="{9CCCDC9C-FBE9-49BC-8C11-A358519EF290}" v="65" dt="2021-04-03T04:47:45.297"/>
    <p1510:client id="{AD59AF04-5027-4036-A03F-830A37DA0F55}" v="351" dt="2021-03-24T13:25:53.956"/>
    <p1510:client id="{B9347516-6D93-47EB-A28C-40C3BF3C1B55}" v="48" dt="2021-03-29T23:47:05.058"/>
    <p1510:client id="{B974080E-20FB-4E45-B6D9-8EF7C06182B9}" v="989" dt="2021-03-26T01:31:43.337"/>
    <p1510:client id="{DB06D3E3-7519-414C-80B1-2D4E6FB4EC49}" v="211" dt="2021-03-29T23:45:23.185"/>
    <p1510:client id="{E0C389DD-2B8C-483D-972A-00641FCFC707}" v="12" dt="2021-03-29T16:21:58.329"/>
    <p1510:client id="{E24932C0-68FE-42BC-A144-C964FE0C5FBC}" v="2" dt="2021-03-29T12:48:36.942"/>
    <p1510:client id="{EADE7C3F-0EEF-430B-ADAB-FE0A279F356F}" v="2" dt="2021-03-30T00:04:32.852"/>
    <p1510:client id="{EC00DBEE-C4F2-4911-9DC7-2FE3127148E4}" v="242" dt="2021-03-29T23:27:01.488"/>
    <p1510:client id="{F23A4A3D-5977-4A17-B04F-E4466F5AAAB0}" v="4" dt="2021-03-29T23:32:41.302"/>
    <p1510:client id="{F4BDF7C5-E96C-47A2-9AC2-661797793DE0}" v="92" dt="2021-03-26T01:42:21.368"/>
    <p1510:client id="{FB8153F7-4820-4BC4-9E71-C505FBB0B6D3}" v="244" dt="2021-03-29T13:58:03.804"/>
    <p1510:client id="{FCF91BB6-5179-4203-B1FC-CC0D40DC0523}" v="460" dt="2021-03-29T18:54:44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4EA536FE-812D-4C84-AB1A-D24225321BDA}"/>
    <pc:docChg chg="modSld">
      <pc:chgData name="Bernardita Arce Escobar" userId="808c5c705895dcdb" providerId="Windows Live" clId="Web-{4EA536FE-812D-4C84-AB1A-D24225321BDA}" dt="2021-03-29T23:59:15.290" v="165" actId="20577"/>
      <pc:docMkLst>
        <pc:docMk/>
      </pc:docMkLst>
      <pc:sldChg chg="modSp">
        <pc:chgData name="Bernardita Arce Escobar" userId="808c5c705895dcdb" providerId="Windows Live" clId="Web-{4EA536FE-812D-4C84-AB1A-D24225321BDA}" dt="2021-03-29T23:54:06.424" v="7" actId="20577"/>
        <pc:sldMkLst>
          <pc:docMk/>
          <pc:sldMk cId="889531157" sldId="275"/>
        </pc:sldMkLst>
        <pc:spChg chg="mod">
          <ac:chgData name="Bernardita Arce Escobar" userId="808c5c705895dcdb" providerId="Windows Live" clId="Web-{4EA536FE-812D-4C84-AB1A-D24225321BDA}" dt="2021-03-29T23:54:06.424" v="7" actId="20577"/>
          <ac:spMkLst>
            <pc:docMk/>
            <pc:sldMk cId="889531157" sldId="275"/>
            <ac:spMk id="20" creationId="{97CE1F79-2365-40E1-9AB7-9C519004C330}"/>
          </ac:spMkLst>
        </pc:spChg>
      </pc:sldChg>
      <pc:sldChg chg="modSp">
        <pc:chgData name="Bernardita Arce Escobar" userId="808c5c705895dcdb" providerId="Windows Live" clId="Web-{4EA536FE-812D-4C84-AB1A-D24225321BDA}" dt="2021-03-29T23:59:15.290" v="165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4EA536FE-812D-4C84-AB1A-D24225321BDA}" dt="2021-03-29T23:59:15.290" v="165" actId="20577"/>
          <ac:spMkLst>
            <pc:docMk/>
            <pc:sldMk cId="3308678978" sldId="276"/>
            <ac:spMk id="2" creationId="{D7E46D91-35CD-4065-AA6A-7A707C9C0415}"/>
          </ac:spMkLst>
        </pc:spChg>
        <pc:spChg chg="mod">
          <ac:chgData name="Bernardita Arce Escobar" userId="808c5c705895dcdb" providerId="Windows Live" clId="Web-{4EA536FE-812D-4C84-AB1A-D24225321BDA}" dt="2021-03-29T23:54:13.596" v="17" actId="20577"/>
          <ac:spMkLst>
            <pc:docMk/>
            <pc:sldMk cId="3308678978" sldId="276"/>
            <ac:spMk id="20" creationId="{97CE1F79-2365-40E1-9AB7-9C519004C330}"/>
          </ac:spMkLst>
        </pc:spChg>
      </pc:sldChg>
      <pc:sldChg chg="modSp">
        <pc:chgData name="Bernardita Arce Escobar" userId="808c5c705895dcdb" providerId="Windows Live" clId="Web-{4EA536FE-812D-4C84-AB1A-D24225321BDA}" dt="2021-03-29T23:54:26.534" v="42" actId="20577"/>
        <pc:sldMkLst>
          <pc:docMk/>
          <pc:sldMk cId="2443574708" sldId="277"/>
        </pc:sldMkLst>
        <pc:spChg chg="mod">
          <ac:chgData name="Bernardita Arce Escobar" userId="808c5c705895dcdb" providerId="Windows Live" clId="Web-{4EA536FE-812D-4C84-AB1A-D24225321BDA}" dt="2021-03-29T23:54:26.534" v="42" actId="20577"/>
          <ac:spMkLst>
            <pc:docMk/>
            <pc:sldMk cId="2443574708" sldId="277"/>
            <ac:spMk id="20" creationId="{97CE1F79-2365-40E1-9AB7-9C519004C330}"/>
          </ac:spMkLst>
        </pc:spChg>
      </pc:sldChg>
      <pc:sldChg chg="modSp">
        <pc:chgData name="Bernardita Arce Escobar" userId="808c5c705895dcdb" providerId="Windows Live" clId="Web-{4EA536FE-812D-4C84-AB1A-D24225321BDA}" dt="2021-03-29T23:54:20.175" v="29" actId="20577"/>
        <pc:sldMkLst>
          <pc:docMk/>
          <pc:sldMk cId="3202754073" sldId="278"/>
        </pc:sldMkLst>
        <pc:spChg chg="mod">
          <ac:chgData name="Bernardita Arce Escobar" userId="808c5c705895dcdb" providerId="Windows Live" clId="Web-{4EA536FE-812D-4C84-AB1A-D24225321BDA}" dt="2021-03-29T23:54:20.175" v="29" actId="20577"/>
          <ac:spMkLst>
            <pc:docMk/>
            <pc:sldMk cId="3202754073" sldId="278"/>
            <ac:spMk id="20" creationId="{97CE1F79-2365-40E1-9AB7-9C519004C330}"/>
          </ac:spMkLst>
        </pc:spChg>
      </pc:sldChg>
    </pc:docChg>
  </pc:docChgLst>
  <pc:docChgLst>
    <pc:chgData name="Bernardita Arce Escobar" userId="808c5c705895dcdb" providerId="Windows Live" clId="Web-{EADE7C3F-0EEF-430B-ADAB-FE0A279F356F}"/>
    <pc:docChg chg="modSld">
      <pc:chgData name="Bernardita Arce Escobar" userId="808c5c705895dcdb" providerId="Windows Live" clId="Web-{EADE7C3F-0EEF-430B-ADAB-FE0A279F356F}" dt="2021-03-30T00:04:29.008" v="0" actId="20577"/>
      <pc:docMkLst>
        <pc:docMk/>
      </pc:docMkLst>
      <pc:sldChg chg="modSp">
        <pc:chgData name="Bernardita Arce Escobar" userId="808c5c705895dcdb" providerId="Windows Live" clId="Web-{EADE7C3F-0EEF-430B-ADAB-FE0A279F356F}" dt="2021-03-30T00:04:29.008" v="0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EADE7C3F-0EEF-430B-ADAB-FE0A279F356F}" dt="2021-03-30T00:04:29.008" v="0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  <pc:docChgLst>
    <pc:chgData name="Bernardita Arce Escobar" userId="808c5c705895dcdb" providerId="Windows Live" clId="Web-{9CCCDC9C-FBE9-49BC-8C11-A358519EF290}"/>
    <pc:docChg chg="addSld delSld modSld sldOrd">
      <pc:chgData name="Bernardita Arce Escobar" userId="808c5c705895dcdb" providerId="Windows Live" clId="Web-{9CCCDC9C-FBE9-49BC-8C11-A358519EF290}" dt="2021-04-03T04:47:45.297" v="58"/>
      <pc:docMkLst>
        <pc:docMk/>
      </pc:docMkLst>
      <pc:sldChg chg="del">
        <pc:chgData name="Bernardita Arce Escobar" userId="808c5c705895dcdb" providerId="Windows Live" clId="Web-{9CCCDC9C-FBE9-49BC-8C11-A358519EF290}" dt="2021-04-03T04:45:59.950" v="10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9CCCDC9C-FBE9-49BC-8C11-A358519EF290}" dt="2021-04-03T04:45:59.950" v="6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9CCCDC9C-FBE9-49BC-8C11-A358519EF290}" dt="2021-04-03T04:45:59.950" v="9"/>
        <pc:sldMkLst>
          <pc:docMk/>
          <pc:sldMk cId="889531157" sldId="275"/>
        </pc:sldMkLst>
      </pc:sldChg>
      <pc:sldChg chg="del ord">
        <pc:chgData name="Bernardita Arce Escobar" userId="808c5c705895dcdb" providerId="Windows Live" clId="Web-{9CCCDC9C-FBE9-49BC-8C11-A358519EF290}" dt="2021-04-03T04:47:45.297" v="58"/>
        <pc:sldMkLst>
          <pc:docMk/>
          <pc:sldMk cId="3308678978" sldId="276"/>
        </pc:sldMkLst>
      </pc:sldChg>
      <pc:sldChg chg="del">
        <pc:chgData name="Bernardita Arce Escobar" userId="808c5c705895dcdb" providerId="Windows Live" clId="Web-{9CCCDC9C-FBE9-49BC-8C11-A358519EF290}" dt="2021-04-03T04:45:59.950" v="7"/>
        <pc:sldMkLst>
          <pc:docMk/>
          <pc:sldMk cId="2443574708" sldId="277"/>
        </pc:sldMkLst>
      </pc:sldChg>
      <pc:sldChg chg="del">
        <pc:chgData name="Bernardita Arce Escobar" userId="808c5c705895dcdb" providerId="Windows Live" clId="Web-{9CCCDC9C-FBE9-49BC-8C11-A358519EF290}" dt="2021-04-03T04:45:59.950" v="8"/>
        <pc:sldMkLst>
          <pc:docMk/>
          <pc:sldMk cId="3202754073" sldId="278"/>
        </pc:sldMkLst>
      </pc:sldChg>
      <pc:sldChg chg="add">
        <pc:chgData name="Bernardita Arce Escobar" userId="808c5c705895dcdb" providerId="Windows Live" clId="Web-{9CCCDC9C-FBE9-49BC-8C11-A358519EF290}" dt="2021-04-03T04:45:48.716" v="0"/>
        <pc:sldMkLst>
          <pc:docMk/>
          <pc:sldMk cId="3744948723" sldId="279"/>
        </pc:sldMkLst>
      </pc:sldChg>
      <pc:sldChg chg="modSp add">
        <pc:chgData name="Bernardita Arce Escobar" userId="808c5c705895dcdb" providerId="Windows Live" clId="Web-{9CCCDC9C-FBE9-49BC-8C11-A358519EF290}" dt="2021-04-03T04:46:40.795" v="40" actId="20577"/>
        <pc:sldMkLst>
          <pc:docMk/>
          <pc:sldMk cId="1707790105" sldId="280"/>
        </pc:sldMkLst>
        <pc:spChg chg="mod">
          <ac:chgData name="Bernardita Arce Escobar" userId="808c5c705895dcdb" providerId="Windows Live" clId="Web-{9CCCDC9C-FBE9-49BC-8C11-A358519EF290}" dt="2021-04-03T04:46:40.795" v="40" actId="20577"/>
          <ac:spMkLst>
            <pc:docMk/>
            <pc:sldMk cId="1707790105" sldId="280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9CCCDC9C-FBE9-49BC-8C11-A358519EF290}" dt="2021-04-03T04:46:35.529" v="39" actId="20577"/>
        <pc:sldMkLst>
          <pc:docMk/>
          <pc:sldMk cId="1781059544" sldId="281"/>
        </pc:sldMkLst>
        <pc:spChg chg="mod">
          <ac:chgData name="Bernardita Arce Escobar" userId="808c5c705895dcdb" providerId="Windows Live" clId="Web-{9CCCDC9C-FBE9-49BC-8C11-A358519EF290}" dt="2021-04-03T04:46:35.529" v="39" actId="20577"/>
          <ac:spMkLst>
            <pc:docMk/>
            <pc:sldMk cId="1781059544" sldId="281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9CCCDC9C-FBE9-49BC-8C11-A358519EF290}" dt="2021-04-03T04:47:31.687" v="57" actId="20577"/>
        <pc:sldMkLst>
          <pc:docMk/>
          <pc:sldMk cId="2177681923" sldId="282"/>
        </pc:sldMkLst>
        <pc:spChg chg="mod">
          <ac:chgData name="Bernardita Arce Escobar" userId="808c5c705895dcdb" providerId="Windows Live" clId="Web-{9CCCDC9C-FBE9-49BC-8C11-A358519EF290}" dt="2021-04-03T04:47:31.687" v="57" actId="20577"/>
          <ac:spMkLst>
            <pc:docMk/>
            <pc:sldMk cId="2177681923" sldId="282"/>
            <ac:spMk id="2" creationId="{D7E46D91-35CD-4065-AA6A-7A707C9C0415}"/>
          </ac:spMkLst>
        </pc:spChg>
        <pc:spChg chg="mod">
          <ac:chgData name="Bernardita Arce Escobar" userId="808c5c705895dcdb" providerId="Windows Live" clId="Web-{9CCCDC9C-FBE9-49BC-8C11-A358519EF290}" dt="2021-04-03T04:46:26.092" v="38" actId="20577"/>
          <ac:spMkLst>
            <pc:docMk/>
            <pc:sldMk cId="2177681923" sldId="282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9CCCDC9C-FBE9-49BC-8C11-A358519EF290}" dt="2021-04-03T04:46:15.654" v="25" actId="20577"/>
        <pc:sldMkLst>
          <pc:docMk/>
          <pc:sldMk cId="713545287" sldId="283"/>
        </pc:sldMkLst>
        <pc:spChg chg="mod">
          <ac:chgData name="Bernardita Arce Escobar" userId="808c5c705895dcdb" providerId="Windows Live" clId="Web-{9CCCDC9C-FBE9-49BC-8C11-A358519EF290}" dt="2021-04-03T04:46:15.654" v="25" actId="20577"/>
          <ac:spMkLst>
            <pc:docMk/>
            <pc:sldMk cId="713545287" sldId="283"/>
            <ac:spMk id="7" creationId="{99D35675-AB63-4319-9B6A-8A56DA9C1364}"/>
          </ac:spMkLst>
        </pc:spChg>
      </pc:sldChg>
      <pc:sldChg chg="add">
        <pc:chgData name="Bernardita Arce Escobar" userId="808c5c705895dcdb" providerId="Windows Live" clId="Web-{9CCCDC9C-FBE9-49BC-8C11-A358519EF290}" dt="2021-04-03T04:45:48.888" v="5"/>
        <pc:sldMkLst>
          <pc:docMk/>
          <pc:sldMk cId="815314217" sldId="284"/>
        </pc:sldMkLst>
      </pc:sldChg>
    </pc:docChg>
  </pc:docChgLst>
  <pc:docChgLst>
    <pc:chgData name="Bernardita Arce Escobar" userId="808c5c705895dcdb" providerId="Windows Live" clId="Web-{23A134DE-DAE3-458A-B6E3-C39322BFE9AA}"/>
    <pc:docChg chg="modSld">
      <pc:chgData name="Bernardita Arce Escobar" userId="808c5c705895dcdb" providerId="Windows Live" clId="Web-{23A134DE-DAE3-458A-B6E3-C39322BFE9AA}" dt="2021-03-30T18:31:47.108" v="13" actId="20577"/>
      <pc:docMkLst>
        <pc:docMk/>
      </pc:docMkLst>
      <pc:sldChg chg="modSp">
        <pc:chgData name="Bernardita Arce Escobar" userId="808c5c705895dcdb" providerId="Windows Live" clId="Web-{23A134DE-DAE3-458A-B6E3-C39322BFE9AA}" dt="2021-03-30T18:31:47.108" v="13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23A134DE-DAE3-458A-B6E3-C39322BFE9AA}" dt="2021-03-30T18:31:47.108" v="13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815314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5808453" y="3165960"/>
            <a:ext cx="5952226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5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ea typeface="+mj-lt"/>
                <a:cs typeface="Calibri"/>
              </a:rPr>
              <a:t>CALIFICACIONES</a:t>
            </a:r>
            <a:endParaRPr lang="es-ES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71354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1. Diseñe un sistema de calificaciones tal que:</a:t>
            </a:r>
            <a:endParaRPr lang="en-US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lvl="3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- El promedio de </a:t>
            </a:r>
            <a:r>
              <a:rPr lang="es-ES" sz="2800" dirty="0" err="1">
                <a:solidFill>
                  <a:schemeClr val="tx1"/>
                </a:solidFill>
                <a:ea typeface="+mn-lt"/>
                <a:cs typeface="+mn-lt"/>
              </a:rPr>
              <a:t>lo</a:t>
            </a:r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/as alumno/as se calcule como promedio simple. </a:t>
            </a:r>
          </a:p>
          <a:p>
            <a:pPr lvl="3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- Las categorías de calificación correspondan a Control, Participación y Examen. </a:t>
            </a: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2. Genere una actividad a evaluar por cada </a:t>
            </a:r>
            <a:endParaRPr lang="en-US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categoría de calificación. Evalúe cada actividad.</a:t>
            </a:r>
            <a:endParaRPr lang="en-US" sz="280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3. Ingrese a una de las actividades, y proceda a copiar las notas a una hoja de cálculo.</a:t>
            </a:r>
            <a:endParaRPr lang="en-US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4. Comparta su resultado con el/la relator/a.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5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Evaluación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CALIFICACIONES</a:t>
            </a: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7681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5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ea typeface="+mn-lt"/>
                <a:cs typeface="+mn-lt"/>
              </a:rPr>
              <a:t>Evaluación</a:t>
            </a:r>
            <a:endParaRPr lang="es-ES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CALIFICACIONES"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FORMATO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cumplimiento logrado respecto a la conformación de la actividad.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funcionamiento operacional de la herramienta utilizada.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1781059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5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ea typeface="+mn-lt"/>
                <a:cs typeface="+mn-lt"/>
              </a:rPr>
              <a:t>Evaluación</a:t>
            </a:r>
            <a:endParaRPr lang="es-ES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FORMATO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ADF301F-3987-472C-B368-C0C8B5DDB88F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CALIFICACIONES"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7790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374494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1248</cp:revision>
  <dcterms:created xsi:type="dcterms:W3CDTF">2021-03-24T01:10:47Z</dcterms:created>
  <dcterms:modified xsi:type="dcterms:W3CDTF">2021-04-03T04:47:47Z</dcterms:modified>
</cp:coreProperties>
</file>