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43BF5-B37D-4621-A4D3-B744AB3CE869}" v="382" dt="2021-03-29T15:51:56.696"/>
    <p1510:client id="{23587A5C-FD6B-4518-8A4C-089671F7DA3E}" v="53" dt="2021-04-03T05:17:46.971"/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8FCD3ADC-95AB-43CA-8641-1BD87BF748B7}" v="3163" dt="2021-03-24T02:38:15.854"/>
    <p1510:client id="{938A9F1E-EE3F-4E46-AB1D-AC99DC3C3046}" v="2" dt="2021-03-30T18:48:24.065"/>
    <p1510:client id="{AD59AF04-5027-4036-A03F-830A37DA0F55}" v="351" dt="2021-03-24T13:25:53.956"/>
    <p1510:client id="{B974080E-20FB-4E45-B6D9-8EF7C06182B9}" v="989" dt="2021-03-26T01:31:43.337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938A9F1E-EE3F-4E46-AB1D-AC99DC3C3046}"/>
    <pc:docChg chg="modSld">
      <pc:chgData name="Bernardita Arce Escobar" userId="808c5c705895dcdb" providerId="Windows Live" clId="Web-{938A9F1E-EE3F-4E46-AB1D-AC99DC3C3046}" dt="2021-03-30T18:48:24.065" v="1"/>
      <pc:docMkLst>
        <pc:docMk/>
      </pc:docMkLst>
      <pc:sldChg chg="addSp delSp">
        <pc:chgData name="Bernardita Arce Escobar" userId="808c5c705895dcdb" providerId="Windows Live" clId="Web-{938A9F1E-EE3F-4E46-AB1D-AC99DC3C3046}" dt="2021-03-30T18:48:24.065" v="1"/>
        <pc:sldMkLst>
          <pc:docMk/>
          <pc:sldMk cId="3308678978" sldId="276"/>
        </pc:sldMkLst>
        <pc:spChg chg="del">
          <ac:chgData name="Bernardita Arce Escobar" userId="808c5c705895dcdb" providerId="Windows Live" clId="Web-{938A9F1E-EE3F-4E46-AB1D-AC99DC3C3046}" dt="2021-03-30T18:48:22.643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938A9F1E-EE3F-4E46-AB1D-AC99DC3C3046}" dt="2021-03-30T18:48:24.065" v="1"/>
          <ac:spMkLst>
            <pc:docMk/>
            <pc:sldMk cId="3308678978" sldId="276"/>
            <ac:spMk id="7" creationId="{F5D33663-2643-40AA-8C49-2250F8C24144}"/>
          </ac:spMkLst>
        </pc:spChg>
      </pc:sldChg>
    </pc:docChg>
  </pc:docChgLst>
  <pc:docChgLst>
    <pc:chgData name="Bernardita Arce Escobar" userId="808c5c705895dcdb" providerId="Windows Live" clId="Web-{23587A5C-FD6B-4518-8A4C-089671F7DA3E}"/>
    <pc:docChg chg="addSld delSld modSld">
      <pc:chgData name="Bernardita Arce Escobar" userId="808c5c705895dcdb" providerId="Windows Live" clId="Web-{23587A5C-FD6B-4518-8A4C-089671F7DA3E}" dt="2021-04-03T05:17:46.971" v="40"/>
      <pc:docMkLst>
        <pc:docMk/>
      </pc:docMkLst>
      <pc:sldChg chg="del">
        <pc:chgData name="Bernardita Arce Escobar" userId="808c5c705895dcdb" providerId="Windows Live" clId="Web-{23587A5C-FD6B-4518-8A4C-089671F7DA3E}" dt="2021-04-03T05:15:16.889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23587A5C-FD6B-4518-8A4C-089671F7DA3E}" dt="2021-04-03T05:15:16.889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23587A5C-FD6B-4518-8A4C-089671F7DA3E}" dt="2021-04-03T05:15:21.468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23587A5C-FD6B-4518-8A4C-089671F7DA3E}" dt="2021-04-03T05:17:46.971" v="4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23587A5C-FD6B-4518-8A4C-089671F7DA3E}" dt="2021-04-03T05:16:24.985" v="28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23587A5C-FD6B-4518-8A4C-089671F7DA3E}" dt="2021-04-03T05:17:17.314" v="34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23587A5C-FD6B-4518-8A4C-089671F7DA3E}" dt="2021-04-03T05:15:06.217" v="0"/>
        <pc:sldMkLst>
          <pc:docMk/>
          <pc:sldMk cId="1337764669" sldId="279"/>
        </pc:sldMkLst>
      </pc:sldChg>
      <pc:sldChg chg="modSp add">
        <pc:chgData name="Bernardita Arce Escobar" userId="808c5c705895dcdb" providerId="Windows Live" clId="Web-{23587A5C-FD6B-4518-8A4C-089671F7DA3E}" dt="2021-04-03T05:16:46.235" v="30" actId="20577"/>
        <pc:sldMkLst>
          <pc:docMk/>
          <pc:sldMk cId="3505053373" sldId="280"/>
        </pc:sldMkLst>
        <pc:spChg chg="mod">
          <ac:chgData name="Bernardita Arce Escobar" userId="808c5c705895dcdb" providerId="Windows Live" clId="Web-{23587A5C-FD6B-4518-8A4C-089671F7DA3E}" dt="2021-04-03T05:16:12.328" v="27" actId="20577"/>
          <ac:spMkLst>
            <pc:docMk/>
            <pc:sldMk cId="3505053373" sldId="280"/>
            <ac:spMk id="2" creationId="{2ADF301F-3987-472C-B368-C0C8B5DDB88F}"/>
          </ac:spMkLst>
        </pc:spChg>
        <pc:spChg chg="mod">
          <ac:chgData name="Bernardita Arce Escobar" userId="808c5c705895dcdb" providerId="Windows Live" clId="Web-{23587A5C-FD6B-4518-8A4C-089671F7DA3E}" dt="2021-04-03T05:16:46.235" v="30" actId="20577"/>
          <ac:spMkLst>
            <pc:docMk/>
            <pc:sldMk cId="3505053373" sldId="280"/>
            <ac:spMk id="10" creationId="{D4E4A71D-17C2-4D49-B873-57006F581177}"/>
          </ac:spMkLst>
        </pc:spChg>
        <pc:spChg chg="mod">
          <ac:chgData name="Bernardita Arce Escobar" userId="808c5c705895dcdb" providerId="Windows Live" clId="Web-{23587A5C-FD6B-4518-8A4C-089671F7DA3E}" dt="2021-04-03T05:16:08.562" v="26" actId="20577"/>
          <ac:spMkLst>
            <pc:docMk/>
            <pc:sldMk cId="3505053373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587A5C-FD6B-4518-8A4C-089671F7DA3E}" dt="2021-04-03T05:17:06.126" v="33"/>
        <pc:sldMkLst>
          <pc:docMk/>
          <pc:sldMk cId="3558057611" sldId="281"/>
        </pc:sldMkLst>
        <pc:spChg chg="mod">
          <ac:chgData name="Bernardita Arce Escobar" userId="808c5c705895dcdb" providerId="Windows Live" clId="Web-{23587A5C-FD6B-4518-8A4C-089671F7DA3E}" dt="2021-04-03T05:16:04.953" v="25" actId="20577"/>
          <ac:spMkLst>
            <pc:docMk/>
            <pc:sldMk cId="3558057611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23587A5C-FD6B-4518-8A4C-089671F7DA3E}" dt="2021-04-03T05:16:39.626" v="29" actId="20577"/>
          <ac:spMkLst>
            <pc:docMk/>
            <pc:sldMk cId="3558057611" sldId="281"/>
            <ac:spMk id="7" creationId="{260F3FBB-5665-4927-BC2A-0ED859D6995A}"/>
          </ac:spMkLst>
        </pc:spChg>
        <pc:spChg chg="mod">
          <ac:chgData name="Bernardita Arce Escobar" userId="808c5c705895dcdb" providerId="Windows Live" clId="Web-{23587A5C-FD6B-4518-8A4C-089671F7DA3E}" dt="2021-04-03T05:17:06.126" v="33"/>
          <ac:spMkLst>
            <pc:docMk/>
            <pc:sldMk cId="3558057611" sldId="281"/>
            <ac:spMk id="11" creationId="{F616C904-B0B4-4217-BC1A-BC5B12E286D9}"/>
          </ac:spMkLst>
        </pc:spChg>
        <pc:spChg chg="mod">
          <ac:chgData name="Bernardita Arce Escobar" userId="808c5c705895dcdb" providerId="Windows Live" clId="Web-{23587A5C-FD6B-4518-8A4C-089671F7DA3E}" dt="2021-04-03T05:16:01.515" v="23" actId="20577"/>
          <ac:spMkLst>
            <pc:docMk/>
            <pc:sldMk cId="3558057611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587A5C-FD6B-4518-8A4C-089671F7DA3E}" dt="2021-04-03T05:17:42.424" v="39" actId="20577"/>
        <pc:sldMkLst>
          <pc:docMk/>
          <pc:sldMk cId="887381650" sldId="282"/>
        </pc:sldMkLst>
        <pc:spChg chg="mod">
          <ac:chgData name="Bernardita Arce Escobar" userId="808c5c705895dcdb" providerId="Windows Live" clId="Web-{23587A5C-FD6B-4518-8A4C-089671F7DA3E}" dt="2021-04-03T05:17:42.424" v="39" actId="20577"/>
          <ac:spMkLst>
            <pc:docMk/>
            <pc:sldMk cId="887381650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23587A5C-FD6B-4518-8A4C-089671F7DA3E}" dt="2021-04-03T05:15:53.031" v="22" actId="20577"/>
          <ac:spMkLst>
            <pc:docMk/>
            <pc:sldMk cId="887381650" sldId="282"/>
            <ac:spMk id="6" creationId="{F2263D63-A270-467F-BC79-755EE6863152}"/>
          </ac:spMkLst>
        </pc:spChg>
        <pc:spChg chg="mod">
          <ac:chgData name="Bernardita Arce Escobar" userId="808c5c705895dcdb" providerId="Windows Live" clId="Web-{23587A5C-FD6B-4518-8A4C-089671F7DA3E}" dt="2021-04-03T05:15:40.593" v="18" actId="20577"/>
          <ac:spMkLst>
            <pc:docMk/>
            <pc:sldMk cId="887381650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587A5C-FD6B-4518-8A4C-089671F7DA3E}" dt="2021-04-03T05:15:37.265" v="17" actId="20577"/>
        <pc:sldMkLst>
          <pc:docMk/>
          <pc:sldMk cId="3138089753" sldId="283"/>
        </pc:sldMkLst>
        <pc:spChg chg="mod">
          <ac:chgData name="Bernardita Arce Escobar" userId="808c5c705895dcdb" providerId="Windows Live" clId="Web-{23587A5C-FD6B-4518-8A4C-089671F7DA3E}" dt="2021-04-03T05:15:37.265" v="17" actId="20577"/>
          <ac:spMkLst>
            <pc:docMk/>
            <pc:sldMk cId="3138089753" sldId="283"/>
            <ac:spMk id="6" creationId="{B507AC1B-AA81-471D-80F6-960D5BC689B2}"/>
          </ac:spMkLst>
        </pc:spChg>
      </pc:sldChg>
      <pc:sldChg chg="add">
        <pc:chgData name="Bernardita Arce Escobar" userId="808c5c705895dcdb" providerId="Windows Live" clId="Web-{23587A5C-FD6B-4518-8A4C-089671F7DA3E}" dt="2021-04-03T05:15:06.374" v="5"/>
        <pc:sldMkLst>
          <pc:docMk/>
          <pc:sldMk cId="1178211775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17821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7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SLIDES</a:t>
            </a:r>
            <a:endParaRPr lang="es-ES" sz="3600" dirty="0">
              <a:latin typeface="Calibri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313808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Seleccione la plantilla Planificación Lectiva, en el ámbito educativo. 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En base a la línea de tiempo perteneciente a esta plantilla, elabore la planificación de una 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agenda para una clase de su interés.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planificación 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7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SLIDES"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738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7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SLIDES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ESTRUCTURA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logro respecto a la lógica y/o hilo conductor del contenido.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355805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7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ESTRUCTURA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SLIDES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505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33776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1102</cp:revision>
  <dcterms:created xsi:type="dcterms:W3CDTF">2021-03-24T01:10:47Z</dcterms:created>
  <dcterms:modified xsi:type="dcterms:W3CDTF">2021-04-03T05:17:53Z</dcterms:modified>
</cp:coreProperties>
</file>