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308" r:id="rId3"/>
    <p:sldId id="309" r:id="rId4"/>
    <p:sldId id="310" r:id="rId5"/>
    <p:sldId id="284" r:id="rId6"/>
    <p:sldId id="283" r:id="rId7"/>
    <p:sldId id="311" r:id="rId8"/>
    <p:sldId id="312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289" r:id="rId17"/>
    <p:sldId id="275" r:id="rId18"/>
    <p:sldId id="276" r:id="rId19"/>
    <p:sldId id="278" r:id="rId20"/>
    <p:sldId id="277" r:id="rId21"/>
    <p:sldId id="280" r:id="rId22"/>
    <p:sldId id="279" r:id="rId23"/>
    <p:sldId id="290" r:id="rId24"/>
    <p:sldId id="313" r:id="rId2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443BF5-B37D-4621-A4D3-B744AB3CE869}" v="382" dt="2021-03-29T15:51:56.696"/>
    <p1510:client id="{2855A83C-4FC3-4903-9E73-CE108F0F3337}" v="28" dt="2021-03-30T19:08:29.789"/>
    <p1510:client id="{3E1BA47B-3FE6-4F94-9323-F83BD99F212C}" v="26" dt="2021-03-31T20:05:35.116"/>
    <p1510:client id="{43B84AE9-FE16-4CCE-8C1B-DCA9DE2DFBC7}" v="659" dt="2021-03-29T12:38:11.687"/>
    <p1510:client id="{46926B3D-5174-4001-8FF1-5F77CFAC0086}" v="130" dt="2021-04-04T03:56:42.457"/>
    <p1510:client id="{61660C59-4647-418C-8BAC-84A7DEE28976}" v="2" dt="2021-03-29T17:30:59.162"/>
    <p1510:client id="{6434DA02-D8ED-45E2-B93E-F0D589579CC1}" v="346" dt="2021-03-29T14:52:30.983"/>
    <p1510:client id="{6B830914-8A0D-4F4D-96DC-7BE0DB53E900}" v="239" dt="2021-03-29T17:18:57.982"/>
    <p1510:client id="{6E4C8160-71B4-4DA8-B282-BB730D6DA5B1}" v="337" dt="2021-03-29T13:21:32.863"/>
    <p1510:client id="{7B76144D-3AE8-44EA-A2D9-14BE6EA35E31}" v="4" dt="2021-03-31T02:31:46.341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02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7B76144D-3AE8-44EA-A2D9-14BE6EA35E31}"/>
    <pc:docChg chg="addSld">
      <pc:chgData name="Bernardita Arce Escobar" userId="808c5c705895dcdb" providerId="Windows Live" clId="Web-{7B76144D-3AE8-44EA-A2D9-14BE6EA35E31}" dt="2021-03-31T02:31:46.341" v="3"/>
      <pc:docMkLst>
        <pc:docMk/>
      </pc:docMkLst>
      <pc:sldChg chg="add">
        <pc:chgData name="Bernardita Arce Escobar" userId="808c5c705895dcdb" providerId="Windows Live" clId="Web-{7B76144D-3AE8-44EA-A2D9-14BE6EA35E31}" dt="2021-03-31T02:31:22.137" v="0"/>
        <pc:sldMkLst>
          <pc:docMk/>
          <pc:sldMk cId="541598343" sldId="277"/>
        </pc:sldMkLst>
      </pc:sldChg>
      <pc:sldChg chg="add">
        <pc:chgData name="Bernardita Arce Escobar" userId="808c5c705895dcdb" providerId="Windows Live" clId="Web-{7B76144D-3AE8-44EA-A2D9-14BE6EA35E31}" dt="2021-03-31T02:31:22.153" v="1"/>
        <pc:sldMkLst>
          <pc:docMk/>
          <pc:sldMk cId="947217618" sldId="278"/>
        </pc:sldMkLst>
      </pc:sldChg>
      <pc:sldChg chg="add">
        <pc:chgData name="Bernardita Arce Escobar" userId="808c5c705895dcdb" providerId="Windows Live" clId="Web-{7B76144D-3AE8-44EA-A2D9-14BE6EA35E31}" dt="2021-03-31T02:31:46.310" v="2"/>
        <pc:sldMkLst>
          <pc:docMk/>
          <pc:sldMk cId="1031160898" sldId="279"/>
        </pc:sldMkLst>
      </pc:sldChg>
      <pc:sldChg chg="add">
        <pc:chgData name="Bernardita Arce Escobar" userId="808c5c705895dcdb" providerId="Windows Live" clId="Web-{7B76144D-3AE8-44EA-A2D9-14BE6EA35E31}" dt="2021-03-31T02:31:46.341" v="3"/>
        <pc:sldMkLst>
          <pc:docMk/>
          <pc:sldMk cId="2949354366" sldId="280"/>
        </pc:sldMkLst>
      </pc:sldChg>
    </pc:docChg>
  </pc:docChgLst>
  <pc:docChgLst>
    <pc:chgData name="Bernardita Arce Escobar" userId="808c5c705895dcdb" providerId="Windows Live" clId="Web-{46926B3D-5174-4001-8FF1-5F77CFAC0086}"/>
    <pc:docChg chg="addSld delSld modSld">
      <pc:chgData name="Bernardita Arce Escobar" userId="808c5c705895dcdb" providerId="Windows Live" clId="Web-{46926B3D-5174-4001-8FF1-5F77CFAC0086}" dt="2021-04-04T03:56:40.817" v="73" actId="20577"/>
      <pc:docMkLst>
        <pc:docMk/>
      </pc:docMkLst>
      <pc:sldChg chg="del">
        <pc:chgData name="Bernardita Arce Escobar" userId="808c5c705895dcdb" providerId="Windows Live" clId="Web-{46926B3D-5174-4001-8FF1-5F77CFAC0086}" dt="2021-04-04T03:55:02.377" v="30"/>
        <pc:sldMkLst>
          <pc:docMk/>
          <pc:sldMk cId="1841788033" sldId="281"/>
        </pc:sldMkLst>
      </pc:sldChg>
      <pc:sldChg chg="del">
        <pc:chgData name="Bernardita Arce Escobar" userId="808c5c705895dcdb" providerId="Windows Live" clId="Web-{46926B3D-5174-4001-8FF1-5F77CFAC0086}" dt="2021-04-04T03:55:02.377" v="31"/>
        <pc:sldMkLst>
          <pc:docMk/>
          <pc:sldMk cId="50661209" sldId="282"/>
        </pc:sldMkLst>
      </pc:sldChg>
      <pc:sldChg chg="modSp add replId">
        <pc:chgData name="Bernardita Arce Escobar" userId="808c5c705895dcdb" providerId="Windows Live" clId="Web-{46926B3D-5174-4001-8FF1-5F77CFAC0086}" dt="2021-04-04T03:54:24.486" v="19" actId="20577"/>
        <pc:sldMkLst>
          <pc:docMk/>
          <pc:sldMk cId="2963537947" sldId="289"/>
        </pc:sldMkLst>
        <pc:spChg chg="mod">
          <ac:chgData name="Bernardita Arce Escobar" userId="808c5c705895dcdb" providerId="Windows Live" clId="Web-{46926B3D-5174-4001-8FF1-5F77CFAC0086}" dt="2021-04-04T03:54:24.486" v="19" actId="20577"/>
          <ac:spMkLst>
            <pc:docMk/>
            <pc:sldMk cId="2963537947" sldId="289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46926B3D-5174-4001-8FF1-5F77CFAC0086}" dt="2021-04-04T03:54:49.846" v="29" actId="20577"/>
        <pc:sldMkLst>
          <pc:docMk/>
          <pc:sldMk cId="3107031695" sldId="290"/>
        </pc:sldMkLst>
        <pc:spChg chg="mod">
          <ac:chgData name="Bernardita Arce Escobar" userId="808c5c705895dcdb" providerId="Windows Live" clId="Web-{46926B3D-5174-4001-8FF1-5F77CFAC0086}" dt="2021-04-04T03:54:49.846" v="29" actId="20577"/>
          <ac:spMkLst>
            <pc:docMk/>
            <pc:sldMk cId="3107031695" sldId="290"/>
            <ac:spMk id="2" creationId="{00000000-0000-0000-0000-000000000000}"/>
          </ac:spMkLst>
        </pc:spChg>
      </pc:sldChg>
      <pc:sldChg chg="add">
        <pc:chgData name="Bernardita Arce Escobar" userId="808c5c705895dcdb" providerId="Windows Live" clId="Web-{46926B3D-5174-4001-8FF1-5F77CFAC0086}" dt="2021-04-04T03:55:24.065" v="32"/>
        <pc:sldMkLst>
          <pc:docMk/>
          <pc:sldMk cId="2763569198" sldId="291"/>
        </pc:sldMkLst>
      </pc:sldChg>
      <pc:sldChg chg="modSp add">
        <pc:chgData name="Bernardita Arce Escobar" userId="808c5c705895dcdb" providerId="Windows Live" clId="Web-{46926B3D-5174-4001-8FF1-5F77CFAC0086}" dt="2021-04-04T03:56:40.817" v="73" actId="20577"/>
        <pc:sldMkLst>
          <pc:docMk/>
          <pc:sldMk cId="1536304446" sldId="292"/>
        </pc:sldMkLst>
        <pc:spChg chg="mod">
          <ac:chgData name="Bernardita Arce Escobar" userId="808c5c705895dcdb" providerId="Windows Live" clId="Web-{46926B3D-5174-4001-8FF1-5F77CFAC0086}" dt="2021-04-04T03:56:40.817" v="73" actId="20577"/>
          <ac:spMkLst>
            <pc:docMk/>
            <pc:sldMk cId="1536304446" sldId="292"/>
            <ac:spMk id="2" creationId="{00000000-0000-0000-0000-000000000000}"/>
          </ac:spMkLst>
        </pc:spChg>
      </pc:sldChg>
      <pc:sldChg chg="add">
        <pc:chgData name="Bernardita Arce Escobar" userId="808c5c705895dcdb" providerId="Windows Live" clId="Web-{46926B3D-5174-4001-8FF1-5F77CFAC0086}" dt="2021-04-04T03:55:24.112" v="34"/>
        <pc:sldMkLst>
          <pc:docMk/>
          <pc:sldMk cId="3192845040" sldId="293"/>
        </pc:sldMkLst>
      </pc:sldChg>
      <pc:sldChg chg="add">
        <pc:chgData name="Bernardita Arce Escobar" userId="808c5c705895dcdb" providerId="Windows Live" clId="Web-{46926B3D-5174-4001-8FF1-5F77CFAC0086}" dt="2021-04-04T03:55:24.143" v="35"/>
        <pc:sldMkLst>
          <pc:docMk/>
          <pc:sldMk cId="2370191265" sldId="294"/>
        </pc:sldMkLst>
      </pc:sldChg>
      <pc:sldChg chg="add">
        <pc:chgData name="Bernardita Arce Escobar" userId="808c5c705895dcdb" providerId="Windows Live" clId="Web-{46926B3D-5174-4001-8FF1-5F77CFAC0086}" dt="2021-04-04T03:55:24.190" v="36"/>
        <pc:sldMkLst>
          <pc:docMk/>
          <pc:sldMk cId="1652156608" sldId="295"/>
        </pc:sldMkLst>
      </pc:sldChg>
      <pc:sldChg chg="add">
        <pc:chgData name="Bernardita Arce Escobar" userId="808c5c705895dcdb" providerId="Windows Live" clId="Web-{46926B3D-5174-4001-8FF1-5F77CFAC0086}" dt="2021-04-04T03:55:24.221" v="37"/>
        <pc:sldMkLst>
          <pc:docMk/>
          <pc:sldMk cId="3199360184" sldId="296"/>
        </pc:sldMkLst>
      </pc:sldChg>
      <pc:sldChg chg="add">
        <pc:chgData name="Bernardita Arce Escobar" userId="808c5c705895dcdb" providerId="Windows Live" clId="Web-{46926B3D-5174-4001-8FF1-5F77CFAC0086}" dt="2021-04-04T03:55:24.252" v="38"/>
        <pc:sldMkLst>
          <pc:docMk/>
          <pc:sldMk cId="1320489015" sldId="297"/>
        </pc:sldMkLst>
      </pc:sldChg>
      <pc:sldChg chg="modSp add">
        <pc:chgData name="Bernardita Arce Escobar" userId="808c5c705895dcdb" providerId="Windows Live" clId="Web-{46926B3D-5174-4001-8FF1-5F77CFAC0086}" dt="2021-04-04T03:56:21.300" v="67" actId="20577"/>
        <pc:sldMkLst>
          <pc:docMk/>
          <pc:sldMk cId="133848960" sldId="298"/>
        </pc:sldMkLst>
        <pc:spChg chg="mod">
          <ac:chgData name="Bernardita Arce Escobar" userId="808c5c705895dcdb" providerId="Windows Live" clId="Web-{46926B3D-5174-4001-8FF1-5F77CFAC0086}" dt="2021-04-04T03:56:21.300" v="67" actId="20577"/>
          <ac:spMkLst>
            <pc:docMk/>
            <pc:sldMk cId="133848960" sldId="298"/>
            <ac:spMk id="3" creationId="{00000000-0000-0000-0000-000000000000}"/>
          </ac:spMkLst>
        </pc:spChg>
      </pc:sldChg>
      <pc:sldChg chg="modSp add">
        <pc:chgData name="Bernardita Arce Escobar" userId="808c5c705895dcdb" providerId="Windows Live" clId="Web-{46926B3D-5174-4001-8FF1-5F77CFAC0086}" dt="2021-04-04T03:56:08.769" v="47" actId="20577"/>
        <pc:sldMkLst>
          <pc:docMk/>
          <pc:sldMk cId="3530220444" sldId="299"/>
        </pc:sldMkLst>
        <pc:spChg chg="mod">
          <ac:chgData name="Bernardita Arce Escobar" userId="808c5c705895dcdb" providerId="Windows Live" clId="Web-{46926B3D-5174-4001-8FF1-5F77CFAC0086}" dt="2021-04-04T03:56:08.769" v="47" actId="20577"/>
          <ac:spMkLst>
            <pc:docMk/>
            <pc:sldMk cId="3530220444" sldId="299"/>
            <ac:spMk id="3" creationId="{00000000-0000-0000-0000-000000000000}"/>
          </ac:spMkLst>
        </pc:spChg>
      </pc:sldChg>
    </pc:docChg>
  </pc:docChgLst>
  <pc:docChgLst>
    <pc:chgData name="Bernardita Arce Escobar" userId="808c5c705895dcdb" providerId="Windows Live" clId="Web-{3E1BA47B-3FE6-4F94-9323-F83BD99F212C}"/>
    <pc:docChg chg="addSld delSld modSld addMainMaster modMainMaster">
      <pc:chgData name="Bernardita Arce Escobar" userId="808c5c705895dcdb" providerId="Windows Live" clId="Web-{3E1BA47B-3FE6-4F94-9323-F83BD99F212C}" dt="2021-03-31T20:05:35.116" v="17"/>
      <pc:docMkLst>
        <pc:docMk/>
      </pc:docMkLst>
      <pc:sldChg chg="del">
        <pc:chgData name="Bernardita Arce Escobar" userId="808c5c705895dcdb" providerId="Windows Live" clId="Web-{3E1BA47B-3FE6-4F94-9323-F83BD99F212C}" dt="2021-03-31T20:04:44.599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3E1BA47B-3FE6-4F94-9323-F83BD99F212C}" dt="2021-03-31T20:04:48.443" v="8"/>
        <pc:sldMkLst>
          <pc:docMk/>
          <pc:sldMk cId="1246144459" sldId="274"/>
        </pc:sldMkLst>
      </pc:sldChg>
      <pc:sldChg chg="add">
        <pc:chgData name="Bernardita Arce Escobar" userId="808c5c705895dcdb" providerId="Windows Live" clId="Web-{3E1BA47B-3FE6-4F94-9323-F83BD99F212C}" dt="2021-03-31T20:04:32.599" v="0"/>
        <pc:sldMkLst>
          <pc:docMk/>
          <pc:sldMk cId="1841788033" sldId="281"/>
        </pc:sldMkLst>
      </pc:sldChg>
      <pc:sldChg chg="add">
        <pc:chgData name="Bernardita Arce Escobar" userId="808c5c705895dcdb" providerId="Windows Live" clId="Web-{3E1BA47B-3FE6-4F94-9323-F83BD99F212C}" dt="2021-03-31T20:04:32.630" v="1"/>
        <pc:sldMkLst>
          <pc:docMk/>
          <pc:sldMk cId="50661209" sldId="282"/>
        </pc:sldMkLst>
      </pc:sldChg>
      <pc:sldChg chg="add">
        <pc:chgData name="Bernardita Arce Escobar" userId="808c5c705895dcdb" providerId="Windows Live" clId="Web-{3E1BA47B-3FE6-4F94-9323-F83BD99F212C}" dt="2021-03-31T20:04:32.693" v="2"/>
        <pc:sldMkLst>
          <pc:docMk/>
          <pc:sldMk cId="3509821392" sldId="283"/>
        </pc:sldMkLst>
      </pc:sldChg>
      <pc:sldChg chg="add">
        <pc:chgData name="Bernardita Arce Escobar" userId="808c5c705895dcdb" providerId="Windows Live" clId="Web-{3E1BA47B-3FE6-4F94-9323-F83BD99F212C}" dt="2021-03-31T20:04:32.708" v="3"/>
        <pc:sldMkLst>
          <pc:docMk/>
          <pc:sldMk cId="356558462" sldId="284"/>
        </pc:sldMkLst>
      </pc:sldChg>
      <pc:sldChg chg="modSp add">
        <pc:chgData name="Bernardita Arce Escobar" userId="808c5c705895dcdb" providerId="Windows Live" clId="Web-{3E1BA47B-3FE6-4F94-9323-F83BD99F212C}" dt="2021-03-31T20:05:35.116" v="17"/>
        <pc:sldMkLst>
          <pc:docMk/>
          <pc:sldMk cId="3943940979" sldId="285"/>
        </pc:sldMkLst>
        <pc:spChg chg="mod">
          <ac:chgData name="Bernardita Arce Escobar" userId="808c5c705895dcdb" providerId="Windows Live" clId="Web-{3E1BA47B-3FE6-4F94-9323-F83BD99F212C}" dt="2021-03-31T20:05:35.116" v="17"/>
          <ac:spMkLst>
            <pc:docMk/>
            <pc:sldMk cId="3943940979" sldId="285"/>
            <ac:spMk id="9" creationId="{E4BF9822-D68D-44ED-B9BB-E7BE0C8941D2}"/>
          </ac:spMkLst>
        </pc:spChg>
        <pc:spChg chg="mod">
          <ac:chgData name="Bernardita Arce Escobar" userId="808c5c705895dcdb" providerId="Windows Live" clId="Web-{3E1BA47B-3FE6-4F94-9323-F83BD99F212C}" dt="2021-03-31T20:05:26.616" v="16"/>
          <ac:spMkLst>
            <pc:docMk/>
            <pc:sldMk cId="3943940979" sldId="285"/>
            <ac:spMk id="13" creationId="{C829396B-7780-4102-B2DF-BBE89C1FEC38}"/>
          </ac:spMkLst>
        </pc:spChg>
      </pc:sldChg>
      <pc:sldChg chg="add">
        <pc:chgData name="Bernardita Arce Escobar" userId="808c5c705895dcdb" providerId="Windows Live" clId="Web-{3E1BA47B-3FE6-4F94-9323-F83BD99F212C}" dt="2021-03-31T20:04:32.943" v="5"/>
        <pc:sldMkLst>
          <pc:docMk/>
          <pc:sldMk cId="3968539001" sldId="286"/>
        </pc:sldMkLst>
      </pc:sldChg>
      <pc:sldChg chg="modSp add">
        <pc:chgData name="Bernardita Arce Escobar" userId="808c5c705895dcdb" providerId="Windows Live" clId="Web-{3E1BA47B-3FE6-4F94-9323-F83BD99F212C}" dt="2021-03-31T20:05:02.756" v="14" actId="20577"/>
        <pc:sldMkLst>
          <pc:docMk/>
          <pc:sldMk cId="2276024011" sldId="287"/>
        </pc:sldMkLst>
        <pc:spChg chg="mod">
          <ac:chgData name="Bernardita Arce Escobar" userId="808c5c705895dcdb" providerId="Windows Live" clId="Web-{3E1BA47B-3FE6-4F94-9323-F83BD99F212C}" dt="2021-03-31T20:05:02.756" v="14" actId="20577"/>
          <ac:spMkLst>
            <pc:docMk/>
            <pc:sldMk cId="2276024011" sldId="287"/>
            <ac:spMk id="4" creationId="{7D60D27D-CA9C-4915-A5C4-B1FF4FB99682}"/>
          </ac:spMkLst>
        </pc:spChg>
      </pc:sldChg>
      <pc:sldChg chg="add replId">
        <pc:chgData name="Bernardita Arce Escobar" userId="808c5c705895dcdb" providerId="Windows Live" clId="Web-{3E1BA47B-3FE6-4F94-9323-F83BD99F212C}" dt="2021-03-31T20:05:11.256" v="15"/>
        <pc:sldMkLst>
          <pc:docMk/>
          <pc:sldMk cId="3362377063" sldId="288"/>
        </pc:sldMkLst>
      </pc:sldChg>
      <pc:sldMasterChg chg="add addSldLayout">
        <pc:chgData name="Bernardita Arce Escobar" userId="808c5c705895dcdb" providerId="Windows Live" clId="Web-{3E1BA47B-3FE6-4F94-9323-F83BD99F212C}" dt="2021-03-31T20:04:32.599" v="0"/>
        <pc:sldMasterMkLst>
          <pc:docMk/>
          <pc:sldMasterMk cId="0" sldId="2147483648"/>
        </pc:sldMasterMkLst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49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0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1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2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3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4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5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6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7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8"/>
          </pc:sldLayoutMkLst>
        </pc:sldLayoutChg>
        <pc:sldLayoutChg chg="ad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0" sldId="2147483648"/>
            <pc:sldLayoutMk cId="0" sldId="2147483659"/>
          </pc:sldLayoutMkLst>
        </pc:sldLayoutChg>
      </pc:sldMasterChg>
      <pc:sldMasterChg chg="replId modSldLayout">
        <pc:chgData name="Bernardita Arce Escobar" userId="808c5c705895dcdb" providerId="Windows Live" clId="Web-{3E1BA47B-3FE6-4F94-9323-F83BD99F212C}" dt="2021-03-31T20:04:32.599" v="0"/>
        <pc:sldMasterMkLst>
          <pc:docMk/>
          <pc:sldMasterMk cId="2933118997" sldId="2147483660"/>
        </pc:sldMasterMkLst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2288191458" sldId="2147483661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3398174421" sldId="2147483662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2339700568" sldId="2147483663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979029867" sldId="2147483664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1752394269" sldId="2147483665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3630658609" sldId="2147483666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3682375612" sldId="2147483667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1360449816" sldId="2147483668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383603595" sldId="2147483669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541863252" sldId="2147483670"/>
          </pc:sldLayoutMkLst>
        </pc:sldLayoutChg>
        <pc:sldLayoutChg chg="replId">
          <pc:chgData name="Bernardita Arce Escobar" userId="808c5c705895dcdb" providerId="Windows Live" clId="Web-{3E1BA47B-3FE6-4F94-9323-F83BD99F212C}" dt="2021-03-31T20:04:32.599" v="0"/>
          <pc:sldLayoutMkLst>
            <pc:docMk/>
            <pc:sldMasterMk cId="2933118997" sldId="2147483660"/>
            <pc:sldLayoutMk cId="2215096201" sldId="2147483671"/>
          </pc:sldLayoutMkLst>
        </pc:sldLayoutChg>
      </pc:sldMasterChg>
    </pc:docChg>
  </pc:docChgLst>
  <pc:docChgLst>
    <pc:chgData name="Bernardita Arce Escobar" userId="808c5c705895dcdb" providerId="Windows Live" clId="Web-{2855A83C-4FC3-4903-9E73-CE108F0F3337}"/>
    <pc:docChg chg="modSld">
      <pc:chgData name="Bernardita Arce Escobar" userId="808c5c705895dcdb" providerId="Windows Live" clId="Web-{2855A83C-4FC3-4903-9E73-CE108F0F3337}" dt="2021-03-30T19:08:29.039" v="23" actId="20577"/>
      <pc:docMkLst>
        <pc:docMk/>
      </pc:docMkLst>
      <pc:sldChg chg="modSp">
        <pc:chgData name="Bernardita Arce Escobar" userId="808c5c705895dcdb" providerId="Windows Live" clId="Web-{2855A83C-4FC3-4903-9E73-CE108F0F3337}" dt="2021-03-30T19:08:29.039" v="23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2855A83C-4FC3-4903-9E73-CE108F0F3337}" dt="2021-03-30T19:08:29.039" v="23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C9436F-A6D0-495D-8945-B3DE8F6F896C}" type="doc">
      <dgm:prSet loTypeId="urn:microsoft.com/office/officeart/2005/8/layout/default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es-ES"/>
        </a:p>
      </dgm:t>
    </dgm:pt>
    <dgm:pt modelId="{DEE6A566-1E99-487F-972F-10B34E894373}">
      <dgm:prSet phldrT="[Texto]" phldr="0"/>
      <dgm:spPr/>
      <dgm:t>
        <a:bodyPr/>
        <a:lstStyle/>
        <a:p>
          <a:pPr rtl="0"/>
          <a:r>
            <a:rPr lang="es-ES" dirty="0">
              <a:latin typeface="Calibri Light" panose="020F0302020204030204"/>
            </a:rPr>
            <a:t>Google </a:t>
          </a:r>
          <a:r>
            <a:rPr lang="es-ES" dirty="0" err="1">
              <a:latin typeface="Calibri Light" panose="020F0302020204030204"/>
            </a:rPr>
            <a:t>Classroom</a:t>
          </a:r>
          <a:endParaRPr lang="es-ES" dirty="0"/>
        </a:p>
      </dgm:t>
    </dgm:pt>
    <dgm:pt modelId="{A5FA6EAF-FBB7-488F-BEDC-C77A49E00F41}" type="parTrans" cxnId="{5471902E-2C79-4F0E-8704-B2604669CE93}">
      <dgm:prSet/>
      <dgm:spPr/>
      <dgm:t>
        <a:bodyPr/>
        <a:lstStyle/>
        <a:p>
          <a:endParaRPr lang="es-ES"/>
        </a:p>
      </dgm:t>
    </dgm:pt>
    <dgm:pt modelId="{BCF2C3B3-0065-403F-B40F-53BF00EBB6A3}" type="sibTrans" cxnId="{5471902E-2C79-4F0E-8704-B2604669CE93}">
      <dgm:prSet/>
      <dgm:spPr/>
      <dgm:t>
        <a:bodyPr/>
        <a:lstStyle/>
        <a:p>
          <a:endParaRPr lang="es-ES"/>
        </a:p>
      </dgm:t>
    </dgm:pt>
    <dgm:pt modelId="{4AA91DD3-BEB0-49AB-A2FB-66A23F090370}">
      <dgm:prSet phldrT="[Texto]" phldr="0"/>
      <dgm:spPr/>
      <dgm:t>
        <a:bodyPr/>
        <a:lstStyle/>
        <a:p>
          <a:pPr rtl="0"/>
          <a:r>
            <a:rPr lang="es-ES" dirty="0">
              <a:latin typeface="Calibri Light" panose="020F0302020204030204"/>
            </a:rPr>
            <a:t>Ofimática Google</a:t>
          </a:r>
          <a:endParaRPr lang="es-ES" dirty="0"/>
        </a:p>
      </dgm:t>
    </dgm:pt>
    <dgm:pt modelId="{723CA4D4-538D-461E-B56B-0D0C66F4F368}" type="parTrans" cxnId="{85668DBE-7A5E-4CD4-B2C8-B3A642ABFC7A}">
      <dgm:prSet/>
      <dgm:spPr/>
      <dgm:t>
        <a:bodyPr/>
        <a:lstStyle/>
        <a:p>
          <a:endParaRPr lang="es-ES"/>
        </a:p>
      </dgm:t>
    </dgm:pt>
    <dgm:pt modelId="{7183D7E0-D9AD-4C8A-8ABA-49D02A9F0B78}" type="sibTrans" cxnId="{85668DBE-7A5E-4CD4-B2C8-B3A642ABFC7A}">
      <dgm:prSet/>
      <dgm:spPr/>
      <dgm:t>
        <a:bodyPr/>
        <a:lstStyle/>
        <a:p>
          <a:endParaRPr lang="es-ES"/>
        </a:p>
      </dgm:t>
    </dgm:pt>
    <dgm:pt modelId="{201CD4B7-9C08-4DAB-BDE7-5BCC595B9284}">
      <dgm:prSet phldrT="[Texto]" phldr="0"/>
      <dgm:spPr/>
      <dgm:t>
        <a:bodyPr/>
        <a:lstStyle/>
        <a:p>
          <a:pPr rtl="0"/>
          <a:r>
            <a:rPr lang="es-ES" dirty="0">
              <a:latin typeface="Calibri Light" panose="020F0302020204030204"/>
            </a:rPr>
            <a:t>Contenido Interactivo</a:t>
          </a:r>
          <a:endParaRPr lang="es-ES" dirty="0"/>
        </a:p>
      </dgm:t>
    </dgm:pt>
    <dgm:pt modelId="{2A9698EB-F614-4081-9427-7AFA3F98A1F1}" type="parTrans" cxnId="{2D6A226C-8A06-45E0-B3D9-81BEA3706CFF}">
      <dgm:prSet/>
      <dgm:spPr/>
      <dgm:t>
        <a:bodyPr/>
        <a:lstStyle/>
        <a:p>
          <a:endParaRPr lang="es-ES"/>
        </a:p>
      </dgm:t>
    </dgm:pt>
    <dgm:pt modelId="{1202EB46-2AE9-433B-8E4F-42C2754357B0}" type="sibTrans" cxnId="{2D6A226C-8A06-45E0-B3D9-81BEA3706CFF}">
      <dgm:prSet/>
      <dgm:spPr/>
      <dgm:t>
        <a:bodyPr/>
        <a:lstStyle/>
        <a:p>
          <a:endParaRPr lang="es-ES"/>
        </a:p>
      </dgm:t>
    </dgm:pt>
    <dgm:pt modelId="{8D66FFCB-E525-4D71-A34B-1BA53DE4F2BA}" type="pres">
      <dgm:prSet presAssocID="{6BC9436F-A6D0-495D-8945-B3DE8F6F896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F6EEB57-7767-4788-8EB4-F2365B7319F6}" type="pres">
      <dgm:prSet presAssocID="{DEE6A566-1E99-487F-972F-10B34E89437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4AEA9FB-E88A-486B-95BD-66B9310A92A3}" type="pres">
      <dgm:prSet presAssocID="{BCF2C3B3-0065-403F-B40F-53BF00EBB6A3}" presName="sibTrans" presStyleCnt="0"/>
      <dgm:spPr/>
    </dgm:pt>
    <dgm:pt modelId="{4DCEC7B5-C473-4611-9614-9B5C5344696D}" type="pres">
      <dgm:prSet presAssocID="{4AA91DD3-BEB0-49AB-A2FB-66A23F09037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83A3F30-F956-479C-8B42-B4D830BAF439}" type="pres">
      <dgm:prSet presAssocID="{7183D7E0-D9AD-4C8A-8ABA-49D02A9F0B78}" presName="sibTrans" presStyleCnt="0"/>
      <dgm:spPr/>
    </dgm:pt>
    <dgm:pt modelId="{38F2E3D2-8923-4958-B479-ADE0F262A28D}" type="pres">
      <dgm:prSet presAssocID="{201CD4B7-9C08-4DAB-BDE7-5BCC595B928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848CD42-442D-4C03-A1F0-B846968002BE}" type="presOf" srcId="{DEE6A566-1E99-487F-972F-10B34E894373}" destId="{0F6EEB57-7767-4788-8EB4-F2365B7319F6}" srcOrd="0" destOrd="0" presId="urn:microsoft.com/office/officeart/2005/8/layout/default"/>
    <dgm:cxn modelId="{5471902E-2C79-4F0E-8704-B2604669CE93}" srcId="{6BC9436F-A6D0-495D-8945-B3DE8F6F896C}" destId="{DEE6A566-1E99-487F-972F-10B34E894373}" srcOrd="0" destOrd="0" parTransId="{A5FA6EAF-FBB7-488F-BEDC-C77A49E00F41}" sibTransId="{BCF2C3B3-0065-403F-B40F-53BF00EBB6A3}"/>
    <dgm:cxn modelId="{F1BEB93C-84D4-4B19-B0CA-E1543227EBBD}" type="presOf" srcId="{201CD4B7-9C08-4DAB-BDE7-5BCC595B9284}" destId="{38F2E3D2-8923-4958-B479-ADE0F262A28D}" srcOrd="0" destOrd="0" presId="urn:microsoft.com/office/officeart/2005/8/layout/default"/>
    <dgm:cxn modelId="{2D6A226C-8A06-45E0-B3D9-81BEA3706CFF}" srcId="{6BC9436F-A6D0-495D-8945-B3DE8F6F896C}" destId="{201CD4B7-9C08-4DAB-BDE7-5BCC595B9284}" srcOrd="2" destOrd="0" parTransId="{2A9698EB-F614-4081-9427-7AFA3F98A1F1}" sibTransId="{1202EB46-2AE9-433B-8E4F-42C2754357B0}"/>
    <dgm:cxn modelId="{0EA2FA28-5F79-4CC5-A141-2CF8AE215DD7}" type="presOf" srcId="{6BC9436F-A6D0-495D-8945-B3DE8F6F896C}" destId="{8D66FFCB-E525-4D71-A34B-1BA53DE4F2BA}" srcOrd="0" destOrd="0" presId="urn:microsoft.com/office/officeart/2005/8/layout/default"/>
    <dgm:cxn modelId="{3CD4BE7B-3DC1-4F27-836D-D31B0A7FB85C}" type="presOf" srcId="{4AA91DD3-BEB0-49AB-A2FB-66A23F090370}" destId="{4DCEC7B5-C473-4611-9614-9B5C5344696D}" srcOrd="0" destOrd="0" presId="urn:microsoft.com/office/officeart/2005/8/layout/default"/>
    <dgm:cxn modelId="{85668DBE-7A5E-4CD4-B2C8-B3A642ABFC7A}" srcId="{6BC9436F-A6D0-495D-8945-B3DE8F6F896C}" destId="{4AA91DD3-BEB0-49AB-A2FB-66A23F090370}" srcOrd="1" destOrd="0" parTransId="{723CA4D4-538D-461E-B56B-0D0C66F4F368}" sibTransId="{7183D7E0-D9AD-4C8A-8ABA-49D02A9F0B78}"/>
    <dgm:cxn modelId="{0F8B32F1-27C1-415C-A26F-9DF282250D1C}" type="presParOf" srcId="{8D66FFCB-E525-4D71-A34B-1BA53DE4F2BA}" destId="{0F6EEB57-7767-4788-8EB4-F2365B7319F6}" srcOrd="0" destOrd="0" presId="urn:microsoft.com/office/officeart/2005/8/layout/default"/>
    <dgm:cxn modelId="{DEAB3B45-415B-4011-BAE6-4433963BCF94}" type="presParOf" srcId="{8D66FFCB-E525-4D71-A34B-1BA53DE4F2BA}" destId="{34AEA9FB-E88A-486B-95BD-66B9310A92A3}" srcOrd="1" destOrd="0" presId="urn:microsoft.com/office/officeart/2005/8/layout/default"/>
    <dgm:cxn modelId="{0A0235E9-53D7-4EAE-B88C-1CA46E51735C}" type="presParOf" srcId="{8D66FFCB-E525-4D71-A34B-1BA53DE4F2BA}" destId="{4DCEC7B5-C473-4611-9614-9B5C5344696D}" srcOrd="2" destOrd="0" presId="urn:microsoft.com/office/officeart/2005/8/layout/default"/>
    <dgm:cxn modelId="{814EE784-C5B2-496E-ACE6-689A5E6FF490}" type="presParOf" srcId="{8D66FFCB-E525-4D71-A34B-1BA53DE4F2BA}" destId="{983A3F30-F956-479C-8B42-B4D830BAF439}" srcOrd="3" destOrd="0" presId="urn:microsoft.com/office/officeart/2005/8/layout/default"/>
    <dgm:cxn modelId="{3401E081-7043-4F28-B259-EF4B1D6C496E}" type="presParOf" srcId="{8D66FFCB-E525-4D71-A34B-1BA53DE4F2BA}" destId="{38F2E3D2-8923-4958-B479-ADE0F262A28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EEB57-7767-4788-8EB4-F2365B7319F6}">
      <dsp:nvSpPr>
        <dsp:cNvPr id="0" name=""/>
        <dsp:cNvSpPr/>
      </dsp:nvSpPr>
      <dsp:spPr>
        <a:xfrm>
          <a:off x="185832" y="874"/>
          <a:ext cx="2947695" cy="17686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700" kern="1200" dirty="0">
              <a:latin typeface="Calibri Light" panose="020F0302020204030204"/>
            </a:rPr>
            <a:t>Google </a:t>
          </a:r>
          <a:r>
            <a:rPr lang="es-ES" sz="4700" kern="1200" dirty="0" err="1">
              <a:latin typeface="Calibri Light" panose="020F0302020204030204"/>
            </a:rPr>
            <a:t>Classroom</a:t>
          </a:r>
          <a:endParaRPr lang="es-ES" sz="4700" kern="1200" dirty="0"/>
        </a:p>
      </dsp:txBody>
      <dsp:txXfrm>
        <a:off x="185832" y="874"/>
        <a:ext cx="2947695" cy="1768617"/>
      </dsp:txXfrm>
    </dsp:sp>
    <dsp:sp modelId="{4DCEC7B5-C473-4611-9614-9B5C5344696D}">
      <dsp:nvSpPr>
        <dsp:cNvPr id="0" name=""/>
        <dsp:cNvSpPr/>
      </dsp:nvSpPr>
      <dsp:spPr>
        <a:xfrm>
          <a:off x="3428298" y="874"/>
          <a:ext cx="2947695" cy="17686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700" kern="1200" dirty="0">
              <a:latin typeface="Calibri Light" panose="020F0302020204030204"/>
            </a:rPr>
            <a:t>Ofimática Google</a:t>
          </a:r>
          <a:endParaRPr lang="es-ES" sz="4700" kern="1200" dirty="0"/>
        </a:p>
      </dsp:txBody>
      <dsp:txXfrm>
        <a:off x="3428298" y="874"/>
        <a:ext cx="2947695" cy="1768617"/>
      </dsp:txXfrm>
    </dsp:sp>
    <dsp:sp modelId="{38F2E3D2-8923-4958-B479-ADE0F262A28D}">
      <dsp:nvSpPr>
        <dsp:cNvPr id="0" name=""/>
        <dsp:cNvSpPr/>
      </dsp:nvSpPr>
      <dsp:spPr>
        <a:xfrm>
          <a:off x="1807065" y="2064261"/>
          <a:ext cx="2947695" cy="17686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700" kern="1200" dirty="0">
              <a:latin typeface="Calibri Light" panose="020F0302020204030204"/>
            </a:rPr>
            <a:t>Contenido Interactivo</a:t>
          </a:r>
          <a:endParaRPr lang="es-ES" sz="4700" kern="1200" dirty="0"/>
        </a:p>
      </dsp:txBody>
      <dsp:txXfrm>
        <a:off x="1807065" y="2064261"/>
        <a:ext cx="2947695" cy="1768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="" xmlns:a16="http://schemas.microsoft.com/office/drawing/2014/main" id="{4E1BEB12-92AF-4445-98AD-4C7756E7C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30">
            <a:extLst>
              <a:ext uri="{FF2B5EF4-FFF2-40B4-BE49-F238E27FC236}">
                <a16:creationId xmlns="" xmlns:a16="http://schemas.microsoft.com/office/drawing/2014/main" id="{D0522C2C-7B5C-48A7-A969-03941E5D2E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="" xmlns:a16="http://schemas.microsoft.com/office/drawing/2014/main" id="{D6EE29F2-D77F-4BD0-A20B-334D316A1C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="" xmlns:a16="http://schemas.microsoft.com/office/drawing/2014/main" id="{22D09ED2-868F-42C6-866E-F92E0CEF31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" b="1" dirty="0">
                <a:latin typeface="Calibri Light"/>
              </a:rPr>
              <a:t>MÓDULO </a:t>
            </a:r>
            <a:r>
              <a:rPr lang="es-ES" b="1" dirty="0" smtClean="0">
                <a:latin typeface="Calibri Light"/>
              </a:rPr>
              <a:t>8</a:t>
            </a:r>
            <a:r>
              <a:rPr lang="es-ES" b="1" dirty="0">
                <a:latin typeface="Calibri Light"/>
              </a:rPr>
              <a:t>  - GOOGLE </a:t>
            </a:r>
            <a:r>
              <a:rPr lang="es-ES" b="1" dirty="0" smtClean="0">
                <a:latin typeface="Calibri Light"/>
              </a:rPr>
              <a:t>SHEETS</a:t>
            </a:r>
            <a:endParaRPr lang="es-E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270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="" xmlns:a16="http://schemas.microsoft.com/office/drawing/2014/main" id="{A29398BB-6F62-472B-88B2-8D942FEBFB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="" xmlns:a16="http://schemas.microsoft.com/office/drawing/2014/main" id="{0F076673-2450-47A0-8561-8A207DE17E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6762" y="461071"/>
            <a:ext cx="4787251" cy="33915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 dirty="0" err="1">
                <a:cs typeface="Calibri"/>
              </a:rPr>
              <a:t>Botón</a:t>
            </a:r>
            <a:r>
              <a:rPr lang="en-US" sz="4800" dirty="0">
                <a:cs typeface="Calibri"/>
              </a:rPr>
              <a:t> Google Apps </a:t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 dirty="0">
              <a:cs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4013" y="2156859"/>
            <a:ext cx="5524128" cy="310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44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="" xmlns:a16="http://schemas.microsoft.com/office/drawing/2014/main" id="{A29398BB-6F62-472B-88B2-8D942FEBFB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="" xmlns:a16="http://schemas.microsoft.com/office/drawing/2014/main" id="{0F076673-2450-47A0-8561-8A207DE17E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6762" y="461071"/>
            <a:ext cx="4787251" cy="33915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 dirty="0">
                <a:cs typeface="Calibri"/>
              </a:rPr>
              <a:t>Carga del </a:t>
            </a:r>
            <a:r>
              <a:rPr lang="en-US" sz="4800" dirty="0" err="1">
                <a:cs typeface="Calibri"/>
              </a:rPr>
              <a:t>correo</a:t>
            </a:r>
            <a:r>
              <a:rPr lang="en-US" sz="4800" dirty="0">
                <a:cs typeface="Calibri"/>
              </a:rPr>
              <a:t> </a:t>
            </a:r>
            <a:r>
              <a:rPr lang="en-US" sz="4800" dirty="0" err="1">
                <a:cs typeface="Calibri"/>
              </a:rPr>
              <a:t>electrónico</a:t>
            </a:r>
            <a:r>
              <a:rPr lang="en-US" sz="4800" dirty="0">
                <a:cs typeface="Calibri"/>
              </a:rPr>
              <a:t> GMAIL</a:t>
            </a:r>
            <a:br>
              <a:rPr lang="en-US" sz="4800" dirty="0">
                <a:cs typeface="Calibri"/>
              </a:rPr>
            </a:br>
            <a:endParaRPr lang="en-US" sz="4800">
              <a:cs typeface="Calibri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832" y="1190672"/>
            <a:ext cx="4426944" cy="24889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5832" y="3975911"/>
            <a:ext cx="4426944" cy="248894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9416010" y="1489591"/>
            <a:ext cx="228600" cy="26894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054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="" xmlns:a16="http://schemas.microsoft.com/office/drawing/2014/main" id="{A29398BB-6F62-472B-88B2-8D942FEBFB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="" xmlns:a16="http://schemas.microsoft.com/office/drawing/2014/main" id="{0F076673-2450-47A0-8561-8A207DE17E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6762" y="461071"/>
            <a:ext cx="4787251" cy="33915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 dirty="0">
                <a:cs typeface="Calibri"/>
              </a:rPr>
              <a:t>Apertura de las Google Apps </a:t>
            </a:r>
            <a:r>
              <a:rPr lang="en-US" sz="4800" dirty="0" err="1">
                <a:cs typeface="Calibri"/>
              </a:rPr>
              <a:t>desde</a:t>
            </a:r>
            <a:r>
              <a:rPr lang="en-US" sz="4800" dirty="0">
                <a:cs typeface="Calibri"/>
              </a:rPr>
              <a:t> el </a:t>
            </a:r>
            <a:r>
              <a:rPr lang="en-US" sz="4800" dirty="0" err="1">
                <a:cs typeface="Calibri"/>
              </a:rPr>
              <a:t>correo</a:t>
            </a:r>
            <a:r>
              <a:rPr lang="en-US" sz="4800" dirty="0">
                <a:cs typeface="Calibri"/>
              </a:rPr>
              <a:t> GMAIL </a:t>
            </a:r>
            <a:r>
              <a:rPr lang="en-US" sz="4800" dirty="0" err="1">
                <a:cs typeface="Calibri"/>
              </a:rPr>
              <a:t>activo</a:t>
            </a:r>
            <a:endParaRPr lang="es-ES" dirty="0" err="1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1509" y="2268214"/>
            <a:ext cx="5636294" cy="3168868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10179181" y="3605930"/>
            <a:ext cx="443753" cy="52443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427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="" xmlns:a16="http://schemas.microsoft.com/office/drawing/2014/main" id="{A29398BB-6F62-472B-88B2-8D942FEBFB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="" xmlns:a16="http://schemas.microsoft.com/office/drawing/2014/main" id="{0F076673-2450-47A0-8561-8A207DE17E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6762" y="949901"/>
            <a:ext cx="4871038" cy="35748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dirty="0" err="1"/>
              <a:t>Generación</a:t>
            </a:r>
            <a:r>
              <a:rPr lang="en-US" dirty="0"/>
              <a:t> de Plantillas G </a:t>
            </a:r>
            <a:r>
              <a:rPr lang="en-US" dirty="0" smtClean="0"/>
              <a:t>Sheets</a:t>
            </a:r>
            <a:r>
              <a:rPr lang="en-US" dirty="0">
                <a:cs typeface="Calibri"/>
              </a:rPr>
              <a:t/>
            </a:r>
            <a:br>
              <a:rPr lang="en-US" dirty="0">
                <a:cs typeface="Calibri"/>
              </a:rPr>
            </a:br>
            <a:r>
              <a:rPr lang="en-US" dirty="0">
                <a:cs typeface="Calibri"/>
              </a:rPr>
              <a:t/>
            </a:r>
            <a:br>
              <a:rPr lang="en-US" dirty="0">
                <a:cs typeface="Calibri"/>
              </a:rPr>
            </a:br>
            <a:r>
              <a:rPr lang="en-US" dirty="0" err="1" smtClean="0">
                <a:cs typeface="Calibri"/>
              </a:rPr>
              <a:t>Creación</a:t>
            </a:r>
            <a:r>
              <a:rPr lang="en-US" dirty="0" smtClean="0">
                <a:cs typeface="Calibri"/>
              </a:rPr>
              <a:t> de </a:t>
            </a:r>
            <a:r>
              <a:rPr lang="en-US" dirty="0" err="1" smtClean="0">
                <a:cs typeface="Calibri"/>
              </a:rPr>
              <a:t>hoja</a:t>
            </a:r>
            <a:r>
              <a:rPr lang="en-US" dirty="0" smtClean="0">
                <a:cs typeface="Calibri"/>
              </a:rPr>
              <a:t> </a:t>
            </a:r>
            <a:br>
              <a:rPr lang="en-US" dirty="0" smtClean="0">
                <a:cs typeface="Calibri"/>
              </a:rPr>
            </a:br>
            <a:r>
              <a:rPr lang="en-US" dirty="0" smtClean="0">
                <a:cs typeface="Calibri"/>
              </a:rPr>
              <a:t>de </a:t>
            </a:r>
            <a:r>
              <a:rPr lang="en-US" dirty="0" err="1" smtClean="0">
                <a:cs typeface="Calibri"/>
              </a:rPr>
              <a:t>cálculo</a:t>
            </a:r>
            <a:r>
              <a:rPr lang="en-US" dirty="0" smtClean="0">
                <a:cs typeface="Calibri"/>
              </a:rPr>
              <a:t> G Sheets</a:t>
            </a:r>
            <a:endParaRPr lang="en-US" dirty="0">
              <a:cs typeface="Calibri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0616" y="2105491"/>
            <a:ext cx="5411964" cy="3042744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9258410" y="2678301"/>
            <a:ext cx="766484" cy="42351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6671443" y="2645689"/>
            <a:ext cx="864474" cy="120309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371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="" xmlns:a16="http://schemas.microsoft.com/office/drawing/2014/main" id="{A29398BB-6F62-472B-88B2-8D942FEBFB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="" xmlns:a16="http://schemas.microsoft.com/office/drawing/2014/main" id="{0F076673-2450-47A0-8561-8A207DE17E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1743" y="346053"/>
            <a:ext cx="4787251" cy="563444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800" dirty="0" err="1">
                <a:cs typeface="Calibri"/>
              </a:rPr>
              <a:t>Documento</a:t>
            </a:r>
            <a:r>
              <a:rPr lang="en-US" sz="4800" dirty="0">
                <a:cs typeface="Calibri"/>
              </a:rPr>
              <a:t> nuevo</a:t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r>
              <a:rPr lang="en-US" sz="4800" dirty="0" err="1">
                <a:cs typeface="Calibri"/>
              </a:rPr>
              <a:t>Opciones</a:t>
            </a:r>
            <a:r>
              <a:rPr lang="en-US" sz="4800" dirty="0">
                <a:cs typeface="Calibri"/>
              </a:rPr>
              <a:t> de </a:t>
            </a:r>
            <a:r>
              <a:rPr lang="en-US" sz="4800" dirty="0" err="1">
                <a:cs typeface="Calibri"/>
              </a:rPr>
              <a:t>menú</a:t>
            </a: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r>
              <a:rPr lang="en-US" sz="4800" dirty="0" err="1">
                <a:cs typeface="Calibri"/>
              </a:rPr>
              <a:t>Compartir</a:t>
            </a: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r>
              <a:rPr lang="en-US" sz="4800" dirty="0" err="1">
                <a:cs typeface="Calibri"/>
              </a:rPr>
              <a:t>Almacenamiento</a:t>
            </a:r>
            <a:r>
              <a:rPr lang="en-US" sz="4800" dirty="0">
                <a:cs typeface="Calibri"/>
              </a:rPr>
              <a:t> en </a:t>
            </a:r>
            <a:r>
              <a:rPr lang="en-US" sz="4800" dirty="0" err="1">
                <a:cs typeface="Calibri"/>
              </a:rPr>
              <a:t>tiempo</a:t>
            </a:r>
            <a:r>
              <a:rPr lang="en-US" sz="4800" dirty="0">
                <a:cs typeface="Calibri"/>
              </a:rPr>
              <a:t> real Google Drive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673" y="2074404"/>
            <a:ext cx="5470284" cy="3075532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542302" y="2469640"/>
            <a:ext cx="5456656" cy="65193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358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:a16="http://schemas.microsoft.com/office/drawing/2014/main" xmlns="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:a16="http://schemas.microsoft.com/office/drawing/2014/main" xmlns="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xmlns="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8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SHEETS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EJERCICIOS PRÁCTICOS</a:t>
            </a:r>
          </a:p>
        </p:txBody>
      </p:sp>
    </p:spTree>
    <p:extLst>
      <p:ext uri="{BB962C8B-B14F-4D97-AF65-F5344CB8AC3E}">
        <p14:creationId xmlns:p14="http://schemas.microsoft.com/office/powerpoint/2010/main" val="296353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:a16="http://schemas.microsoft.com/office/drawing/2014/main" xmlns="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:a16="http://schemas.microsoft.com/office/drawing/2014/main" xmlns="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xmlns="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8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SHEETS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1</a:t>
            </a:r>
          </a:p>
        </p:txBody>
      </p:sp>
    </p:spTree>
    <p:extLst>
      <p:ext uri="{BB962C8B-B14F-4D97-AF65-F5344CB8AC3E}">
        <p14:creationId xmlns:p14="http://schemas.microsoft.com/office/powerpoint/2010/main" val="88953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xmlns="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Calibri" panose="020F0502020204030204"/>
              </a:rPr>
              <a:t>Realice las siguientes acciones:</a:t>
            </a: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Calibri" panose="020F0502020204030204"/>
              </a:rPr>
              <a:t>1. Seleccione la plantilla Hoja de Control de Tareas, en el ámbito educativo. </a:t>
            </a: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Calibri" panose="020F0502020204030204"/>
              </a:rPr>
              <a:t>2. En base a esta hoja de control, complete 4 filas correspondientes a 4 tareas en los 4 estados existentes: Sin empezar, En curso, Omitida y Completada.</a:t>
            </a: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Calibri" panose="020F0502020204030204"/>
              </a:rPr>
              <a:t>3. Comparta su archivo con el/la relator/a. 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8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"GOOGLE 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SHEETS"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8678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:a16="http://schemas.microsoft.com/office/drawing/2014/main" xmlns="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:a16="http://schemas.microsoft.com/office/drawing/2014/main" xmlns="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xmlns="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8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SHEETS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94721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xmlns="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Calibri" panose="020F0502020204030204"/>
              </a:rPr>
              <a:t>Realice las siguientes acciones:</a:t>
            </a: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Calibri" panose="020F0502020204030204"/>
              </a:rPr>
              <a:t>1. En una hoja de cálculo nueva, inserte un nuevo formulario. </a:t>
            </a: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Calibri" panose="020F0502020204030204"/>
              </a:rPr>
              <a:t>2. Escoja un tema de interés sobre el cual le gustaría capturar información, y agregue 5 preguntas sobre el tema en el formulario, utilizando al menos 3 tipos de preguntas. </a:t>
            </a: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Calibri" panose="020F0502020204030204"/>
              </a:rPr>
              <a:t>3. Comparta su archivo con el/la relator/a. 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8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"GOOGLE 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SHEETS"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1598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="" xmlns:a16="http://schemas.microsoft.com/office/drawing/2014/main" id="{D1A671DE-D529-4A2A-A35D-E974002395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Freeform: Shape 78">
            <a:extLst>
              <a:ext uri="{FF2B5EF4-FFF2-40B4-BE49-F238E27FC236}">
                <a16:creationId xmlns="" xmlns:a16="http://schemas.microsoft.com/office/drawing/2014/main" id="{755E9CD0-04B0-4A3C-B291-AD913379C7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="" xmlns:a16="http://schemas.microsoft.com/office/drawing/2014/main" id="{7B2D303B-3DD0-4319-9EAD-361847FEC7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="" xmlns:a16="http://schemas.microsoft.com/office/drawing/2014/main" id="{80BC66F9-7A74-4286-AD22-1174052CC22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="" xmlns:a16="http://schemas.microsoft.com/office/drawing/2014/main" id="{D8142CC3-2B5C-48E6-9DF0-6C8ACBAF23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="" xmlns:a16="http://schemas.microsoft.com/office/drawing/2014/main" id="{1DD8BF3B-6066-418C-8D1A-75C5E396FC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9" name="Freeform: Shape 88">
            <a:extLst>
              <a:ext uri="{FF2B5EF4-FFF2-40B4-BE49-F238E27FC236}">
                <a16:creationId xmlns="" xmlns:a16="http://schemas.microsoft.com/office/drawing/2014/main" id="{46A89C79-8EF3-4AF9-B3D9-59A883F41C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1" name="Freeform: Shape 90">
            <a:extLst>
              <a:ext uri="{FF2B5EF4-FFF2-40B4-BE49-F238E27FC236}">
                <a16:creationId xmlns="" xmlns:a16="http://schemas.microsoft.com/office/drawing/2014/main" id="{72AF41FE-63D7-4695-81D2-66D2510E44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3" name="Arc 92">
            <a:extLst>
              <a:ext uri="{FF2B5EF4-FFF2-40B4-BE49-F238E27FC236}">
                <a16:creationId xmlns="" xmlns:a16="http://schemas.microsoft.com/office/drawing/2014/main" id="{EFE5CE34-4543-42E5-B82C-1F3D12422C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25" name="Diagrama 24">
            <a:extLst>
              <a:ext uri="{FF2B5EF4-FFF2-40B4-BE49-F238E27FC236}">
                <a16:creationId xmlns="" xmlns:a16="http://schemas.microsoft.com/office/drawing/2014/main" id="{AD6B6F58-F536-420A-AA0A-F998C70DAB9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625859" y="2242569"/>
          <a:ext cx="6561827" cy="383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" name="Diagrama de flujo: conector 25">
            <a:extLst>
              <a:ext uri="{FF2B5EF4-FFF2-40B4-BE49-F238E27FC236}">
                <a16:creationId xmlns="" xmlns:a16="http://schemas.microsoft.com/office/drawing/2014/main" id="{A308CB01-377E-4C68-A7FC-CBCD6BA6D50E}"/>
              </a:ext>
            </a:extLst>
          </p:cNvPr>
          <p:cNvSpPr/>
          <p:nvPr/>
        </p:nvSpPr>
        <p:spPr>
          <a:xfrm>
            <a:off x="5637361" y="2007078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>
                <a:solidFill>
                  <a:srgbClr val="2F5496"/>
                </a:solidFill>
                <a:cs typeface="Calibri"/>
              </a:rPr>
              <a:t>1</a:t>
            </a:r>
            <a:endParaRPr lang="es-ES" b="1">
              <a:solidFill>
                <a:srgbClr val="2F5496"/>
              </a:solidFill>
            </a:endParaRPr>
          </a:p>
        </p:txBody>
      </p:sp>
      <p:sp>
        <p:nvSpPr>
          <p:cNvPr id="27" name="Diagrama de flujo: conector 26">
            <a:extLst>
              <a:ext uri="{FF2B5EF4-FFF2-40B4-BE49-F238E27FC236}">
                <a16:creationId xmlns="" xmlns:a16="http://schemas.microsoft.com/office/drawing/2014/main" id="{DB144A1D-76F6-40E1-97B4-94AEA5B2672A}"/>
              </a:ext>
            </a:extLst>
          </p:cNvPr>
          <p:cNvSpPr/>
          <p:nvPr/>
        </p:nvSpPr>
        <p:spPr>
          <a:xfrm>
            <a:off x="8872266" y="2078964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2</a:t>
            </a:r>
            <a:endParaRPr lang="es-ES" b="1" dirty="0">
              <a:solidFill>
                <a:srgbClr val="2F5496"/>
              </a:solidFill>
            </a:endParaRPr>
          </a:p>
        </p:txBody>
      </p:sp>
      <p:sp>
        <p:nvSpPr>
          <p:cNvPr id="28" name="Diagrama de flujo: conector 27">
            <a:extLst>
              <a:ext uri="{FF2B5EF4-FFF2-40B4-BE49-F238E27FC236}">
                <a16:creationId xmlns="" xmlns:a16="http://schemas.microsoft.com/office/drawing/2014/main" id="{590E4954-39D8-43B7-9ADD-F4C044E6848F}"/>
              </a:ext>
            </a:extLst>
          </p:cNvPr>
          <p:cNvSpPr/>
          <p:nvPr/>
        </p:nvSpPr>
        <p:spPr>
          <a:xfrm>
            <a:off x="7233247" y="4120548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3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="" xmlns:a16="http://schemas.microsoft.com/office/drawing/2014/main" id="{6D1DBAAD-E03A-4F0B-84EB-8982162706C8}"/>
              </a:ext>
            </a:extLst>
          </p:cNvPr>
          <p:cNvSpPr txBox="1"/>
          <p:nvPr/>
        </p:nvSpPr>
        <p:spPr>
          <a:xfrm>
            <a:off x="5716438" y="468702"/>
            <a:ext cx="468414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6000" dirty="0">
                <a:solidFill>
                  <a:prstClr val="black"/>
                </a:solidFill>
              </a:rPr>
              <a:t>Temáticas</a:t>
            </a:r>
          </a:p>
        </p:txBody>
      </p:sp>
    </p:spTree>
    <p:extLst>
      <p:ext uri="{BB962C8B-B14F-4D97-AF65-F5344CB8AC3E}">
        <p14:creationId xmlns:p14="http://schemas.microsoft.com/office/powerpoint/2010/main" val="4107679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:a16="http://schemas.microsoft.com/office/drawing/2014/main" xmlns="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:a16="http://schemas.microsoft.com/office/drawing/2014/main" xmlns="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xmlns="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8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SHEETS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294935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xmlns="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4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endParaRPr lang="es-ES" sz="2400" dirty="0">
              <a:solidFill>
                <a:schemeClr val="tx1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400" dirty="0">
                <a:solidFill>
                  <a:schemeClr val="tx1"/>
                </a:solidFill>
                <a:ea typeface="+mn-lt"/>
                <a:cs typeface="Calibri" panose="020F0502020204030204"/>
              </a:rPr>
              <a:t>Realice las siguientes acciones:</a:t>
            </a:r>
          </a:p>
          <a:p>
            <a:pPr lvl="1"/>
            <a:r>
              <a:rPr lang="es-ES" sz="2400" dirty="0">
                <a:solidFill>
                  <a:schemeClr val="tx1"/>
                </a:solidFill>
                <a:ea typeface="+mn-lt"/>
                <a:cs typeface="Calibri" panose="020F0502020204030204"/>
              </a:rPr>
              <a:t>1. En una hoja de cálculo nueva, prepare una base de notas para una cierta asignatura, para un curso de 15 alumno/as y 4 notas: Control 1, Control 2, Trabajo grupal, y Examen. </a:t>
            </a:r>
          </a:p>
          <a:p>
            <a:pPr lvl="1"/>
            <a:r>
              <a:rPr lang="es-ES" sz="2400" dirty="0">
                <a:solidFill>
                  <a:schemeClr val="tx1"/>
                </a:solidFill>
                <a:ea typeface="+mn-lt"/>
                <a:cs typeface="Calibri" panose="020F0502020204030204"/>
              </a:rPr>
              <a:t>2. Proceda a insertar una nueva columna, para calcular el promedio de la asignatura. El promedio es calculado a través de la siguiente ponderación:</a:t>
            </a:r>
          </a:p>
          <a:p>
            <a:pPr lvl="3"/>
            <a:r>
              <a:rPr lang="es-ES" sz="1600" dirty="0">
                <a:solidFill>
                  <a:schemeClr val="tx1"/>
                </a:solidFill>
              </a:rPr>
              <a:t>Control 1: 15%; </a:t>
            </a:r>
          </a:p>
          <a:p>
            <a:pPr lvl="3"/>
            <a:r>
              <a:rPr lang="es-ES" sz="1600" dirty="0">
                <a:solidFill>
                  <a:schemeClr val="tx1"/>
                </a:solidFill>
              </a:rPr>
              <a:t>Control 2: 15%; </a:t>
            </a:r>
            <a:endParaRPr lang="es-ES" sz="1600">
              <a:solidFill>
                <a:schemeClr val="tx1"/>
              </a:solidFill>
            </a:endParaRPr>
          </a:p>
          <a:p>
            <a:pPr lvl="3"/>
            <a:r>
              <a:rPr lang="es-ES" sz="1600" dirty="0">
                <a:solidFill>
                  <a:schemeClr val="tx1"/>
                </a:solidFill>
              </a:rPr>
              <a:t>Trabajo grupal: 30%; </a:t>
            </a:r>
            <a:endParaRPr lang="es-ES" sz="1600">
              <a:solidFill>
                <a:schemeClr val="tx1"/>
              </a:solidFill>
            </a:endParaRPr>
          </a:p>
          <a:p>
            <a:pPr lvl="3"/>
            <a:r>
              <a:rPr lang="es-ES" sz="1600" dirty="0">
                <a:solidFill>
                  <a:schemeClr val="tx1"/>
                </a:solidFill>
              </a:rPr>
              <a:t>Examen: 40%.</a:t>
            </a:r>
          </a:p>
          <a:p>
            <a:pPr lvl="1"/>
            <a:r>
              <a:rPr lang="es-ES" sz="2400" dirty="0">
                <a:solidFill>
                  <a:schemeClr val="tx1"/>
                </a:solidFill>
                <a:ea typeface="+mn-lt"/>
                <a:cs typeface="Calibri" panose="020F0502020204030204"/>
              </a:rPr>
              <a:t>3. Pídale a un/a compañero/a, que por favor agregue un comentario breve de revisión a la tabla de notas.</a:t>
            </a:r>
          </a:p>
          <a:p>
            <a:pPr lvl="1"/>
            <a:r>
              <a:rPr lang="es-ES" sz="2400" dirty="0">
                <a:solidFill>
                  <a:schemeClr val="tx1"/>
                </a:solidFill>
                <a:ea typeface="+mn-lt"/>
                <a:cs typeface="Calibri" panose="020F0502020204030204"/>
              </a:rPr>
              <a:t>4. Comparta su entregable con el/la relator/a. </a:t>
            </a:r>
            <a:endParaRPr lang="es-ES" sz="2400">
              <a:solidFill>
                <a:schemeClr val="tx1"/>
              </a:solidFill>
              <a:ea typeface="+mn-lt"/>
              <a:cs typeface="Calibri" panose="020F0502020204030204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8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"GOOGLE 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SHEETS"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11608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0" name="Rectangle 86">
            <a:extLst>
              <a:ext uri="{FF2B5EF4-FFF2-40B4-BE49-F238E27FC236}">
                <a16:creationId xmlns:a16="http://schemas.microsoft.com/office/drawing/2014/main" xmlns="" id="{6A1473A6-3F22-483E-8A30-80B9D2B145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1" name="Group 88">
            <a:extLst>
              <a:ext uri="{FF2B5EF4-FFF2-40B4-BE49-F238E27FC236}">
                <a16:creationId xmlns:a16="http://schemas.microsoft.com/office/drawing/2014/main" xmlns="" id="{AA1375E3-3E53-4D75-BAB7-E5929BFCB2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  <a:solidFill>
            <a:schemeClr val="accent6">
              <a:lumMod val="75000"/>
            </a:schemeClr>
          </a:solidFill>
        </p:grpSpPr>
        <p:sp>
          <p:nvSpPr>
            <p:cNvPr id="102" name="Freeform 6">
              <a:extLst>
                <a:ext uri="{FF2B5EF4-FFF2-40B4-BE49-F238E27FC236}">
                  <a16:creationId xmlns:a16="http://schemas.microsoft.com/office/drawing/2014/main" xmlns="" id="{0BBEEF67-3DDF-46CF-8CD5-EA5F0E4FB0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7">
              <a:extLst>
                <a:ext uri="{FF2B5EF4-FFF2-40B4-BE49-F238E27FC236}">
                  <a16:creationId xmlns:a16="http://schemas.microsoft.com/office/drawing/2014/main" xmlns="" id="{8FAC1C95-F817-487C-B8B2-CF141FBB1C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8">
              <a:extLst>
                <a:ext uri="{FF2B5EF4-FFF2-40B4-BE49-F238E27FC236}">
                  <a16:creationId xmlns:a16="http://schemas.microsoft.com/office/drawing/2014/main" xmlns="" id="{C2C5363A-D941-4AA1-8D38-D7E44A1E2E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rgbClr val="FFFFFF"/>
                </a:solidFill>
              </a:rPr>
              <a:t>Resumen</a:t>
            </a:r>
            <a:r>
              <a:rPr lang="es-CL" dirty="0">
                <a:cs typeface="Calibri"/>
              </a:rPr>
              <a:t/>
            </a:r>
            <a:br>
              <a:rPr lang="es-CL" dirty="0">
                <a:cs typeface="Calibri"/>
              </a:rPr>
            </a:br>
            <a:r>
              <a:rPr lang="es-CL" dirty="0">
                <a:cs typeface="Calibri"/>
              </a:rPr>
              <a:t/>
            </a:r>
            <a:br>
              <a:rPr lang="es-CL" dirty="0">
                <a:cs typeface="Calibri"/>
              </a:rPr>
            </a:br>
            <a:r>
              <a:rPr lang="es-ES" dirty="0">
                <a:solidFill>
                  <a:srgbClr val="FFFFFF"/>
                </a:solidFill>
                <a:latin typeface="Calibri Light"/>
                <a:cs typeface="Calibri Light"/>
              </a:rPr>
              <a:t>MÓDULO 8</a:t>
            </a:r>
            <a:r>
              <a:rPr lang="es-ES" dirty="0">
                <a:latin typeface="Calibri Light"/>
                <a:cs typeface="Calibri Light"/>
              </a:rPr>
              <a:t/>
            </a:r>
            <a:br>
              <a:rPr lang="es-ES" dirty="0">
                <a:latin typeface="Calibri Light"/>
                <a:cs typeface="Calibri Light"/>
              </a:rPr>
            </a:br>
            <a:r>
              <a:rPr lang="es-ES" dirty="0">
                <a:solidFill>
                  <a:srgbClr val="FFFFFF"/>
                </a:solidFill>
                <a:latin typeface="Calibri Light"/>
                <a:cs typeface="Calibri Light"/>
              </a:rPr>
              <a:t>GOOGLE SHEETS</a:t>
            </a:r>
            <a:r>
              <a:rPr lang="es-ES" b="1" dirty="0">
                <a:solidFill>
                  <a:srgbClr val="FFFFFF"/>
                </a:solidFill>
                <a:latin typeface="Calibri Light"/>
                <a:cs typeface="Calibri Light"/>
              </a:rPr>
              <a:t>   </a:t>
            </a:r>
            <a:endParaRPr lang="es-ES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78708" y="885651"/>
            <a:ext cx="6755257" cy="566639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es-ES" sz="2400" dirty="0">
              <a:solidFill>
                <a:srgbClr val="FF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s-ES" sz="2400" dirty="0">
              <a:solidFill>
                <a:srgbClr val="FF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s-ES" sz="2400" dirty="0">
                <a:ea typeface="+mn-lt"/>
                <a:cs typeface="+mn-lt"/>
              </a:rPr>
              <a:t>- Google </a:t>
            </a:r>
            <a:r>
              <a:rPr lang="es-ES" sz="2400" dirty="0" err="1" smtClean="0">
                <a:ea typeface="+mn-lt"/>
                <a:cs typeface="+mn-lt"/>
              </a:rPr>
              <a:t>Sheets</a:t>
            </a:r>
            <a:r>
              <a:rPr lang="es-ES" sz="2400" dirty="0">
                <a:ea typeface="+mn-lt"/>
                <a:cs typeface="+mn-lt"/>
              </a:rPr>
              <a:t> / </a:t>
            </a:r>
            <a:r>
              <a:rPr lang="es-ES" sz="2400" dirty="0" smtClean="0">
                <a:ea typeface="+mn-lt"/>
                <a:cs typeface="+mn-lt"/>
              </a:rPr>
              <a:t>Hojas de cálculo </a:t>
            </a:r>
            <a:r>
              <a:rPr lang="es-ES" sz="2400" dirty="0">
                <a:ea typeface="+mn-lt"/>
                <a:cs typeface="+mn-lt"/>
              </a:rPr>
              <a:t>es el programa de elaboración de </a:t>
            </a:r>
            <a:r>
              <a:rPr lang="es-ES" sz="2400" dirty="0" smtClean="0">
                <a:ea typeface="+mn-lt"/>
                <a:cs typeface="+mn-lt"/>
              </a:rPr>
              <a:t>planillas de cálculo </a:t>
            </a:r>
            <a:r>
              <a:rPr lang="es-ES" sz="2400" dirty="0">
                <a:ea typeface="+mn-lt"/>
                <a:cs typeface="+mn-lt"/>
              </a:rPr>
              <a:t>gratuito de Google.</a:t>
            </a:r>
          </a:p>
          <a:p>
            <a:pPr marL="0" indent="0">
              <a:buNone/>
            </a:pPr>
            <a:r>
              <a:rPr lang="es-ES" sz="2400" dirty="0">
                <a:ea typeface="+mn-lt"/>
                <a:cs typeface="+mn-lt"/>
              </a:rPr>
              <a:t>- Cuenta con almacenamiento de archivos en tiempo real, Google Drive.</a:t>
            </a:r>
            <a:endParaRPr lang="es-ES" sz="2400" dirty="0">
              <a:cs typeface="Calibri"/>
            </a:endParaRPr>
          </a:p>
          <a:p>
            <a:pPr marL="0" indent="0">
              <a:buNone/>
            </a:pPr>
            <a:r>
              <a:rPr lang="es-ES" sz="2400" dirty="0">
                <a:ea typeface="+mn-lt"/>
                <a:cs typeface="+mn-lt"/>
              </a:rPr>
              <a:t>- Permite trabajar de manera colaborativa.</a:t>
            </a:r>
          </a:p>
          <a:p>
            <a:pPr marL="0" indent="0">
              <a:buNone/>
            </a:pPr>
            <a:r>
              <a:rPr lang="es-ES" sz="2400" dirty="0">
                <a:ea typeface="+mn-lt"/>
                <a:cs typeface="+mn-lt"/>
              </a:rPr>
              <a:t>- Las actividades prácticas del módulo son: </a:t>
            </a:r>
            <a:endParaRPr lang="es-ES" sz="2400" dirty="0">
              <a:cs typeface="Calibri"/>
            </a:endParaRPr>
          </a:p>
          <a:p>
            <a:pPr marL="400050" lvl="1" indent="0">
              <a:buNone/>
            </a:pPr>
            <a:r>
              <a:rPr lang="es-ES" sz="2000" dirty="0">
                <a:ea typeface="+mn-lt"/>
                <a:cs typeface="+mn-lt"/>
              </a:rPr>
              <a:t>Elaborar una </a:t>
            </a:r>
            <a:r>
              <a:rPr lang="es-ES" sz="2000" dirty="0" smtClean="0">
                <a:ea typeface="+mn-lt"/>
                <a:cs typeface="+mn-lt"/>
              </a:rPr>
              <a:t>hoja de control de tareas.</a:t>
            </a:r>
            <a:endParaRPr lang="es-ES" sz="2000" dirty="0">
              <a:ea typeface="+mn-lt"/>
              <a:cs typeface="+mn-lt"/>
            </a:endParaRPr>
          </a:p>
          <a:p>
            <a:pPr marL="400050" lvl="1" indent="0">
              <a:buNone/>
            </a:pPr>
            <a:r>
              <a:rPr lang="es-ES" sz="2000" dirty="0">
                <a:cs typeface="Calibri"/>
              </a:rPr>
              <a:t>Elaborar </a:t>
            </a:r>
            <a:r>
              <a:rPr lang="es-ES" sz="2000" dirty="0" smtClean="0">
                <a:cs typeface="Calibri"/>
              </a:rPr>
              <a:t>una encuesta breve a través de un formulario.</a:t>
            </a:r>
            <a:r>
              <a:rPr lang="es-ES" sz="2000" dirty="0">
                <a:cs typeface="Calibri"/>
              </a:rPr>
              <a:t>  </a:t>
            </a:r>
          </a:p>
          <a:p>
            <a:pPr marL="400050" lvl="1" indent="0">
              <a:buNone/>
            </a:pPr>
            <a:r>
              <a:rPr lang="es-ES" sz="2000" dirty="0">
                <a:cs typeface="Calibri"/>
              </a:rPr>
              <a:t>Preparar una </a:t>
            </a:r>
            <a:r>
              <a:rPr lang="es-ES" sz="2000" dirty="0" smtClean="0">
                <a:cs typeface="Calibri"/>
              </a:rPr>
              <a:t>planilla para calcular promedios ponderados de una clase, incluyendo la revisión de un/a colaborador/a.</a:t>
            </a:r>
            <a:endParaRPr lang="es-ES" sz="2000" dirty="0">
              <a:cs typeface="Calibri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37958">
            <a:off x="3807901" y="58728"/>
            <a:ext cx="1361591" cy="133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0316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="" xmlns:a16="http://schemas.microsoft.com/office/drawing/2014/main" id="{4E1BEB12-92AF-4445-98AD-4C7756E7C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30">
            <a:extLst>
              <a:ext uri="{FF2B5EF4-FFF2-40B4-BE49-F238E27FC236}">
                <a16:creationId xmlns="" xmlns:a16="http://schemas.microsoft.com/office/drawing/2014/main" id="{D0522C2C-7B5C-48A7-A969-03941E5D2E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="" xmlns:a16="http://schemas.microsoft.com/office/drawing/2014/main" id="{D6EE29F2-D77F-4BD0-A20B-334D316A1C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="" xmlns:a16="http://schemas.microsoft.com/office/drawing/2014/main" id="{22D09ED2-868F-42C6-866E-F92E0CEF31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" b="1" dirty="0">
                <a:latin typeface="Calibri Light"/>
              </a:rPr>
              <a:t>MÓDULO </a:t>
            </a:r>
            <a:r>
              <a:rPr lang="es-ES" b="1" dirty="0" smtClean="0">
                <a:latin typeface="Calibri Light"/>
              </a:rPr>
              <a:t>8</a:t>
            </a:r>
            <a:r>
              <a:rPr lang="es-ES" b="1" dirty="0">
                <a:latin typeface="Calibri Light"/>
              </a:rPr>
              <a:t>  - GOOGLE </a:t>
            </a:r>
            <a:r>
              <a:rPr lang="es-ES" b="1" dirty="0" smtClean="0">
                <a:latin typeface="Calibri Light"/>
              </a:rPr>
              <a:t>SHEETS</a:t>
            </a:r>
            <a:endParaRPr lang="es-E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076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ángulo 25">
            <a:extLst>
              <a:ext uri="{FF2B5EF4-FFF2-40B4-BE49-F238E27FC236}">
                <a16:creationId xmlns="" xmlns:a16="http://schemas.microsoft.com/office/drawing/2014/main" id="{042317B6-BBB9-4599-A21A-437E1223BB8A}"/>
              </a:ext>
            </a:extLst>
          </p:cNvPr>
          <p:cNvSpPr/>
          <p:nvPr/>
        </p:nvSpPr>
        <p:spPr>
          <a:xfrm>
            <a:off x="2875" y="-4313"/>
            <a:ext cx="9158377" cy="12364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F9D58486-2BA6-4D51-8A3B-71F9F7761717}"/>
              </a:ext>
            </a:extLst>
          </p:cNvPr>
          <p:cNvSpPr txBox="1"/>
          <p:nvPr/>
        </p:nvSpPr>
        <p:spPr>
          <a:xfrm>
            <a:off x="310549" y="152399"/>
            <a:ext cx="1013316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>
                <a:solidFill>
                  <a:srgbClr val="FFFFFF"/>
                </a:solidFill>
                <a:latin typeface="Calibri Light"/>
              </a:rPr>
              <a:t>Estructura Modular</a:t>
            </a:r>
            <a:endParaRPr lang="es-ES" sz="5400">
              <a:solidFill>
                <a:srgbClr val="FFFFFF"/>
              </a:solidFill>
            </a:endParaRPr>
          </a:p>
        </p:txBody>
      </p:sp>
      <p:sp>
        <p:nvSpPr>
          <p:cNvPr id="5" name="Cubo 4">
            <a:extLst>
              <a:ext uri="{FF2B5EF4-FFF2-40B4-BE49-F238E27FC236}">
                <a16:creationId xmlns="" xmlns:a16="http://schemas.microsoft.com/office/drawing/2014/main" id="{FDC285C7-468D-4D3A-A135-D1A7D08C844F}"/>
              </a:ext>
            </a:extLst>
          </p:cNvPr>
          <p:cNvSpPr/>
          <p:nvPr/>
        </p:nvSpPr>
        <p:spPr>
          <a:xfrm>
            <a:off x="1044421" y="1813609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Configuración</a:t>
            </a:r>
          </a:p>
        </p:txBody>
      </p:sp>
      <p:sp>
        <p:nvSpPr>
          <p:cNvPr id="6" name="Cubo 5">
            <a:extLst>
              <a:ext uri="{FF2B5EF4-FFF2-40B4-BE49-F238E27FC236}">
                <a16:creationId xmlns="" xmlns:a16="http://schemas.microsoft.com/office/drawing/2014/main" id="{C915F2F1-AD93-4E00-972D-F5E0304EFB2C}"/>
              </a:ext>
            </a:extLst>
          </p:cNvPr>
          <p:cNvSpPr/>
          <p:nvPr/>
        </p:nvSpPr>
        <p:spPr>
          <a:xfrm>
            <a:off x="2467779" y="1813608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G </a:t>
            </a:r>
            <a:r>
              <a:rPr lang="es-ES" sz="1600" b="1" dirty="0" err="1">
                <a:solidFill>
                  <a:prstClr val="black"/>
                </a:solidFill>
                <a:cs typeface="Calibri"/>
              </a:rPr>
              <a:t>Meet</a:t>
            </a:r>
          </a:p>
        </p:txBody>
      </p:sp>
      <p:sp>
        <p:nvSpPr>
          <p:cNvPr id="7" name="Cubo 6">
            <a:extLst>
              <a:ext uri="{FF2B5EF4-FFF2-40B4-BE49-F238E27FC236}">
                <a16:creationId xmlns="" xmlns:a16="http://schemas.microsoft.com/office/drawing/2014/main" id="{2DB13BA2-6A75-40A9-9FEE-4C1D7F5CCAD2}"/>
              </a:ext>
            </a:extLst>
          </p:cNvPr>
          <p:cNvSpPr/>
          <p:nvPr/>
        </p:nvSpPr>
        <p:spPr>
          <a:xfrm>
            <a:off x="613099" y="3625155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Cuestionarios</a:t>
            </a:r>
          </a:p>
        </p:txBody>
      </p:sp>
      <p:sp>
        <p:nvSpPr>
          <p:cNvPr id="8" name="Cubo 7">
            <a:extLst>
              <a:ext uri="{FF2B5EF4-FFF2-40B4-BE49-F238E27FC236}">
                <a16:creationId xmlns="" xmlns:a16="http://schemas.microsoft.com/office/drawing/2014/main" id="{02AFA4F9-655A-4C00-B158-FDF5F01E05B5}"/>
              </a:ext>
            </a:extLst>
          </p:cNvPr>
          <p:cNvSpPr/>
          <p:nvPr/>
        </p:nvSpPr>
        <p:spPr>
          <a:xfrm>
            <a:off x="1993325" y="3625154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Calificaciones</a:t>
            </a:r>
          </a:p>
        </p:txBody>
      </p:sp>
      <p:sp>
        <p:nvSpPr>
          <p:cNvPr id="9" name="Cubo 8">
            <a:extLst>
              <a:ext uri="{FF2B5EF4-FFF2-40B4-BE49-F238E27FC236}">
                <a16:creationId xmlns="" xmlns:a16="http://schemas.microsoft.com/office/drawing/2014/main" id="{E4BF9822-D68D-44ED-B9BB-E7BE0C8941D2}"/>
              </a:ext>
            </a:extLst>
          </p:cNvPr>
          <p:cNvSpPr/>
          <p:nvPr/>
        </p:nvSpPr>
        <p:spPr>
          <a:xfrm>
            <a:off x="4899412" y="3625153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Slides</a:t>
            </a:r>
          </a:p>
        </p:txBody>
      </p:sp>
      <p:sp>
        <p:nvSpPr>
          <p:cNvPr id="10" name="Cubo 9">
            <a:extLst>
              <a:ext uri="{FF2B5EF4-FFF2-40B4-BE49-F238E27FC236}">
                <a16:creationId xmlns="" xmlns:a16="http://schemas.microsoft.com/office/drawing/2014/main" id="{ED72B078-8514-4C52-A02C-F8CA0FEB81F2}"/>
              </a:ext>
            </a:extLst>
          </p:cNvPr>
          <p:cNvSpPr/>
          <p:nvPr/>
        </p:nvSpPr>
        <p:spPr>
          <a:xfrm>
            <a:off x="3905512" y="1813606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Actividades</a:t>
            </a:r>
          </a:p>
        </p:txBody>
      </p:sp>
      <p:sp>
        <p:nvSpPr>
          <p:cNvPr id="12" name="Cubo 11">
            <a:extLst>
              <a:ext uri="{FF2B5EF4-FFF2-40B4-BE49-F238E27FC236}">
                <a16:creationId xmlns="" xmlns:a16="http://schemas.microsoft.com/office/drawing/2014/main" id="{09414962-49B1-4556-91F2-D8A764CD6E9B}"/>
              </a:ext>
            </a:extLst>
          </p:cNvPr>
          <p:cNvSpPr/>
          <p:nvPr/>
        </p:nvSpPr>
        <p:spPr>
          <a:xfrm>
            <a:off x="5331662" y="1813605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Docs</a:t>
            </a:r>
          </a:p>
        </p:txBody>
      </p:sp>
      <p:sp>
        <p:nvSpPr>
          <p:cNvPr id="13" name="Cubo 12">
            <a:extLst>
              <a:ext uri="{FF2B5EF4-FFF2-40B4-BE49-F238E27FC236}">
                <a16:creationId xmlns="" xmlns:a16="http://schemas.microsoft.com/office/drawing/2014/main" id="{C829396B-7780-4102-B2DF-BBE89C1FEC38}"/>
              </a:ext>
            </a:extLst>
          </p:cNvPr>
          <p:cNvSpPr/>
          <p:nvPr/>
        </p:nvSpPr>
        <p:spPr>
          <a:xfrm>
            <a:off x="6337147" y="3625153"/>
            <a:ext cx="1883433" cy="1811546"/>
          </a:xfrm>
          <a:prstGeom prst="cub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err="1">
                <a:solidFill>
                  <a:srgbClr val="FFFFFF"/>
                </a:solidFill>
                <a:cs typeface="Calibri"/>
              </a:rPr>
              <a:t>Sheets</a:t>
            </a:r>
          </a:p>
        </p:txBody>
      </p:sp>
      <p:sp>
        <p:nvSpPr>
          <p:cNvPr id="14" name="Cubo 13">
            <a:extLst>
              <a:ext uri="{FF2B5EF4-FFF2-40B4-BE49-F238E27FC236}">
                <a16:creationId xmlns="" xmlns:a16="http://schemas.microsoft.com/office/drawing/2014/main" id="{B8113824-5141-4040-AF39-773E20FC4E1D}"/>
              </a:ext>
            </a:extLst>
          </p:cNvPr>
          <p:cNvSpPr/>
          <p:nvPr/>
        </p:nvSpPr>
        <p:spPr>
          <a:xfrm>
            <a:off x="8218720" y="1813605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Genially</a:t>
            </a:r>
            <a:endParaRPr lang="es-ES" sz="1600" b="1" dirty="0" err="1">
              <a:solidFill>
                <a:prstClr val="black"/>
              </a:solidFill>
            </a:endParaRPr>
          </a:p>
        </p:txBody>
      </p:sp>
      <p:sp>
        <p:nvSpPr>
          <p:cNvPr id="15" name="Cubo 14">
            <a:extLst>
              <a:ext uri="{FF2B5EF4-FFF2-40B4-BE49-F238E27FC236}">
                <a16:creationId xmlns="" xmlns:a16="http://schemas.microsoft.com/office/drawing/2014/main" id="{3490A427-8E72-489A-853B-7ABF71E683F7}"/>
              </a:ext>
            </a:extLst>
          </p:cNvPr>
          <p:cNvSpPr/>
          <p:nvPr/>
        </p:nvSpPr>
        <p:spPr>
          <a:xfrm>
            <a:off x="9643939" y="1813604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KineMaster</a:t>
            </a:r>
          </a:p>
        </p:txBody>
      </p:sp>
      <p:sp>
        <p:nvSpPr>
          <p:cNvPr id="16" name="Cubo 15">
            <a:extLst>
              <a:ext uri="{FF2B5EF4-FFF2-40B4-BE49-F238E27FC236}">
                <a16:creationId xmlns="" xmlns:a16="http://schemas.microsoft.com/office/drawing/2014/main" id="{9CD29402-90EB-418D-96D8-CA145610768A}"/>
              </a:ext>
            </a:extLst>
          </p:cNvPr>
          <p:cNvSpPr/>
          <p:nvPr/>
        </p:nvSpPr>
        <p:spPr>
          <a:xfrm>
            <a:off x="9198241" y="3625151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Canva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="" xmlns:a16="http://schemas.microsoft.com/office/drawing/2014/main" id="{7DA050AF-AE9D-425D-AD0D-4EC0C7908F5B}"/>
              </a:ext>
            </a:extLst>
          </p:cNvPr>
          <p:cNvSpPr/>
          <p:nvPr/>
        </p:nvSpPr>
        <p:spPr>
          <a:xfrm>
            <a:off x="879893" y="5761008"/>
            <a:ext cx="3867509" cy="61822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prstClr val="white"/>
                </a:solidFill>
                <a:cs typeface="Calibri"/>
              </a:rPr>
              <a:t>Google </a:t>
            </a:r>
            <a:r>
              <a:rPr lang="es-ES" sz="2000" dirty="0" err="1">
                <a:solidFill>
                  <a:prstClr val="white"/>
                </a:solidFill>
                <a:cs typeface="Calibri"/>
              </a:rPr>
              <a:t>Classroom</a:t>
            </a:r>
            <a:endParaRPr lang="es-ES" sz="2000" dirty="0" err="1">
              <a:solidFill>
                <a:prstClr val="white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="" xmlns:a16="http://schemas.microsoft.com/office/drawing/2014/main" id="{0F5B146D-FCCD-4D1A-8657-5E26EC9D0AAB}"/>
              </a:ext>
            </a:extLst>
          </p:cNvPr>
          <p:cNvSpPr/>
          <p:nvPr/>
        </p:nvSpPr>
        <p:spPr>
          <a:xfrm>
            <a:off x="5236233" y="5761007"/>
            <a:ext cx="2444151" cy="61822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prstClr val="white"/>
                </a:solidFill>
                <a:cs typeface="Calibri"/>
              </a:rPr>
              <a:t>Ofimática Google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="" xmlns:a16="http://schemas.microsoft.com/office/drawing/2014/main" id="{57CEECF0-98BC-4387-92AF-C47CE84CAF4C}"/>
              </a:ext>
            </a:extLst>
          </p:cNvPr>
          <p:cNvSpPr/>
          <p:nvPr/>
        </p:nvSpPr>
        <p:spPr>
          <a:xfrm>
            <a:off x="8456761" y="5761006"/>
            <a:ext cx="2530415" cy="61822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prstClr val="white"/>
                </a:solidFill>
                <a:cs typeface="Calibri"/>
              </a:rPr>
              <a:t>Contenido Interactivo</a:t>
            </a:r>
          </a:p>
        </p:txBody>
      </p:sp>
      <p:sp>
        <p:nvSpPr>
          <p:cNvPr id="23" name="Diagrama de flujo: conector 22">
            <a:extLst>
              <a:ext uri="{FF2B5EF4-FFF2-40B4-BE49-F238E27FC236}">
                <a16:creationId xmlns="" xmlns:a16="http://schemas.microsoft.com/office/drawing/2014/main" id="{BEF667F5-00A9-4D69-8331-C0B894A23975}"/>
              </a:ext>
            </a:extLst>
          </p:cNvPr>
          <p:cNvSpPr/>
          <p:nvPr/>
        </p:nvSpPr>
        <p:spPr>
          <a:xfrm>
            <a:off x="634041" y="5615795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>
                <a:solidFill>
                  <a:srgbClr val="2F5496"/>
                </a:solidFill>
                <a:cs typeface="Calibri"/>
              </a:rPr>
              <a:t>1</a:t>
            </a:r>
            <a:endParaRPr lang="es-ES" b="1">
              <a:solidFill>
                <a:srgbClr val="2F5496"/>
              </a:solidFill>
            </a:endParaRPr>
          </a:p>
        </p:txBody>
      </p:sp>
      <p:sp>
        <p:nvSpPr>
          <p:cNvPr id="24" name="Diagrama de flujo: conector 23">
            <a:extLst>
              <a:ext uri="{FF2B5EF4-FFF2-40B4-BE49-F238E27FC236}">
                <a16:creationId xmlns="" xmlns:a16="http://schemas.microsoft.com/office/drawing/2014/main" id="{C2156524-DE53-4EE8-948C-AEA15BF05C2F}"/>
              </a:ext>
            </a:extLst>
          </p:cNvPr>
          <p:cNvSpPr/>
          <p:nvPr/>
        </p:nvSpPr>
        <p:spPr>
          <a:xfrm>
            <a:off x="5019134" y="5615794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2</a:t>
            </a:r>
          </a:p>
        </p:txBody>
      </p:sp>
      <p:sp>
        <p:nvSpPr>
          <p:cNvPr id="25" name="Diagrama de flujo: conector 24">
            <a:extLst>
              <a:ext uri="{FF2B5EF4-FFF2-40B4-BE49-F238E27FC236}">
                <a16:creationId xmlns="" xmlns:a16="http://schemas.microsoft.com/office/drawing/2014/main" id="{74755F61-1A73-405C-92AE-91891EECB88B}"/>
              </a:ext>
            </a:extLst>
          </p:cNvPr>
          <p:cNvSpPr/>
          <p:nvPr/>
        </p:nvSpPr>
        <p:spPr>
          <a:xfrm>
            <a:off x="8225285" y="5615793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59731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71811" y="1573586"/>
            <a:ext cx="9122584" cy="1325563"/>
          </a:xfrm>
        </p:spPr>
        <p:txBody>
          <a:bodyPr>
            <a:normAutofit/>
          </a:bodyPr>
          <a:lstStyle/>
          <a:p>
            <a:r>
              <a:rPr lang="es-CL"/>
              <a:t>Objetivo General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71811" y="3060017"/>
            <a:ext cx="8955967" cy="24385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s-MX" dirty="0"/>
              <a:t>Al finalizar el módulo, el estudiante será capaz de conocer y aplicar la herramienta de ofimática de</a:t>
            </a:r>
          </a:p>
          <a:p>
            <a:pPr marL="0" indent="0" algn="just">
              <a:buNone/>
            </a:pPr>
            <a:r>
              <a:rPr lang="es-MX" dirty="0"/>
              <a:t>Google: Google </a:t>
            </a:r>
            <a:r>
              <a:rPr lang="es-MX" dirty="0" err="1"/>
              <a:t>Sheets</a:t>
            </a:r>
            <a:r>
              <a:rPr lang="es-MX" dirty="0"/>
              <a:t>.</a:t>
            </a:r>
            <a:endParaRPr lang="es-CL" dirty="0">
              <a:cs typeface="Calibri"/>
            </a:endParaRPr>
          </a:p>
        </p:txBody>
      </p:sp>
      <p:sp>
        <p:nvSpPr>
          <p:cNvPr id="92" name="Freeform 6">
            <a:extLst>
              <a:ext uri="{FF2B5EF4-FFF2-40B4-BE49-F238E27FC236}">
                <a16:creationId xmlns:a16="http://schemas.microsoft.com/office/drawing/2014/main" xmlns="" id="{A9616D99-AEFB-4C95-84EF-5DEC698D92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94" name="Freeform 6">
            <a:extLst>
              <a:ext uri="{FF2B5EF4-FFF2-40B4-BE49-F238E27FC236}">
                <a16:creationId xmlns:a16="http://schemas.microsoft.com/office/drawing/2014/main" xmlns="" id="{D0F97023-F626-4FC5-8C2D-753B5C7F46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655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21">
            <a:extLst>
              <a:ext uri="{FF2B5EF4-FFF2-40B4-BE49-F238E27FC236}">
                <a16:creationId xmlns:a16="http://schemas.microsoft.com/office/drawing/2014/main" xmlns="" id="{64F519EA-836C-4E21-87EE-CE7AB01863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23">
            <a:extLst>
              <a:ext uri="{FF2B5EF4-FFF2-40B4-BE49-F238E27FC236}">
                <a16:creationId xmlns:a16="http://schemas.microsoft.com/office/drawing/2014/main" xmlns="" id="{E3E51905-F374-4E1A-97CF-B741584B74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26280"/>
            <a:ext cx="4449464" cy="23317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25">
            <a:extLst>
              <a:ext uri="{FF2B5EF4-FFF2-40B4-BE49-F238E27FC236}">
                <a16:creationId xmlns:a16="http://schemas.microsoft.com/office/drawing/2014/main" xmlns="" id="{A210685A-6235-45A7-850D-A6F555466E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83374" y="702944"/>
            <a:ext cx="5369325" cy="5586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6805" y="1345958"/>
            <a:ext cx="4193196" cy="4166085"/>
          </a:xfrm>
        </p:spPr>
        <p:txBody>
          <a:bodyPr>
            <a:normAutofit/>
          </a:bodyPr>
          <a:lstStyle/>
          <a:p>
            <a:r>
              <a:rPr lang="es-CL" sz="4600"/>
              <a:t>Objetivos de Aprendizaje</a:t>
            </a:r>
          </a:p>
        </p:txBody>
      </p:sp>
      <p:grpSp>
        <p:nvGrpSpPr>
          <p:cNvPr id="57" name="Group 27">
            <a:extLst>
              <a:ext uri="{FF2B5EF4-FFF2-40B4-BE49-F238E27FC236}">
                <a16:creationId xmlns:a16="http://schemas.microsoft.com/office/drawing/2014/main" xmlns="" id="{C833A70A-9722-46F0-A5EB-C72F787470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58" name="Rectangle 2">
              <a:extLst>
                <a:ext uri="{FF2B5EF4-FFF2-40B4-BE49-F238E27FC236}">
                  <a16:creationId xmlns:a16="http://schemas.microsoft.com/office/drawing/2014/main" xmlns="" id="{0E424FCE-3213-4BEE-A1E8-B7E8AEA5A2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9">
              <a:extLst>
                <a:ext uri="{FF2B5EF4-FFF2-40B4-BE49-F238E27FC236}">
                  <a16:creationId xmlns:a16="http://schemas.microsoft.com/office/drawing/2014/main" xmlns="" id="{5EE95433-383A-45BD-BFCA-833B8F0AE4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2">
              <a:extLst>
                <a:ext uri="{FF2B5EF4-FFF2-40B4-BE49-F238E27FC236}">
                  <a16:creationId xmlns:a16="http://schemas.microsoft.com/office/drawing/2014/main" xmlns="" id="{2EEA944D-C4D5-48D7-804D-86BE8AFC86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4">
              <a:extLst>
                <a:ext uri="{FF2B5EF4-FFF2-40B4-BE49-F238E27FC236}">
                  <a16:creationId xmlns:a16="http://schemas.microsoft.com/office/drawing/2014/main" xmlns="" id="{F3FCE305-3F55-48BF-8549-01E0364C86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6">
              <a:extLst>
                <a:ext uri="{FF2B5EF4-FFF2-40B4-BE49-F238E27FC236}">
                  <a16:creationId xmlns:a16="http://schemas.microsoft.com/office/drawing/2014/main" xmlns="" id="{23D7F518-6C41-4C3F-9060-C9FE0B1D4C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xmlns="" id="{3B93E94B-19C7-49C9-A135-582F72B1A2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59">
              <a:extLst>
                <a:ext uri="{FF2B5EF4-FFF2-40B4-BE49-F238E27FC236}">
                  <a16:creationId xmlns:a16="http://schemas.microsoft.com/office/drawing/2014/main" xmlns="" id="{FEF28287-3D78-44FC-8C53-70755EAF6F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2">
              <a:extLst>
                <a:ext uri="{FF2B5EF4-FFF2-40B4-BE49-F238E27FC236}">
                  <a16:creationId xmlns:a16="http://schemas.microsoft.com/office/drawing/2014/main" xmlns="" id="{2E8ECBA7-D5B5-48AD-9108-4EB4FB5AAF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xmlns="" id="{69CDB17F-9370-4BDB-AF7D-0C10664AF3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xmlns="" id="{65D03FDE-4254-4CCB-ACA1-CCF9ED99A1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xmlns="" id="{406E5C16-E87A-48D6-808A-4E99A9FA2A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xmlns="" id="{DD6696B0-7715-471B-835A-DA4F6E0B54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2">
              <a:extLst>
                <a:ext uri="{FF2B5EF4-FFF2-40B4-BE49-F238E27FC236}">
                  <a16:creationId xmlns:a16="http://schemas.microsoft.com/office/drawing/2014/main" xmlns="" id="{7B7BE224-1A69-42AA-9C1C-29ADE08B27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4">
              <a:extLst>
                <a:ext uri="{FF2B5EF4-FFF2-40B4-BE49-F238E27FC236}">
                  <a16:creationId xmlns:a16="http://schemas.microsoft.com/office/drawing/2014/main" xmlns="" id="{F4CBB296-B6FF-43BA-A2F1-471A7D6A32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66">
              <a:extLst>
                <a:ext uri="{FF2B5EF4-FFF2-40B4-BE49-F238E27FC236}">
                  <a16:creationId xmlns:a16="http://schemas.microsoft.com/office/drawing/2014/main" xmlns="" id="{7B9B8F5E-97B1-4CC6-A25F-0406AF9F80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2">
              <a:extLst>
                <a:ext uri="{FF2B5EF4-FFF2-40B4-BE49-F238E27FC236}">
                  <a16:creationId xmlns:a16="http://schemas.microsoft.com/office/drawing/2014/main" xmlns="" id="{9EB4DAA2-343C-4239-A2B2-D2412770B5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xmlns="" id="{8D6B2AAD-8F5E-4D57-B2E6-7DBB7953C6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xmlns="" id="{9CE95F93-6BC5-4616-9F8D-B941B4B8F1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xmlns="" id="{A8C3D8DE-DC76-487C-8C2A-7684D5C9ED8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xmlns="" id="{56088CB5-E2A8-49A4-8AB5-6D5463E037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xmlns="" id="{372F50F8-8B88-48EF-B21C-B5B2642621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xmlns="" id="{37008499-DF9A-4230-BE00-35B862316E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xmlns="" id="{BCEE48F0-E436-451D-A5FE-0D818D19E8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xmlns="" id="{6852656E-1E8F-41F9-900D-8E8CC1B2B9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xmlns="" id="{489DA605-39DD-45FD-9796-12A36B23B1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985319" y="922835"/>
            <a:ext cx="5915665" cy="552991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dirty="0">
                <a:ea typeface="+mn-lt"/>
                <a:cs typeface="+mn-lt"/>
              </a:rPr>
              <a:t>- Conocer las funcionalidades específicas de Google </a:t>
            </a:r>
            <a:r>
              <a:rPr lang="es-MX" dirty="0" err="1">
                <a:ea typeface="+mn-lt"/>
                <a:cs typeface="+mn-lt"/>
              </a:rPr>
              <a:t>Sheets</a:t>
            </a:r>
            <a:r>
              <a:rPr lang="es-MX" dirty="0">
                <a:ea typeface="+mn-lt"/>
                <a:cs typeface="+mn-lt"/>
              </a:rPr>
              <a:t>.</a:t>
            </a:r>
          </a:p>
          <a:p>
            <a:pPr marL="0" indent="0">
              <a:buNone/>
            </a:pPr>
            <a:r>
              <a:rPr lang="es-MX" dirty="0">
                <a:ea typeface="+mn-lt"/>
                <a:cs typeface="+mn-lt"/>
              </a:rPr>
              <a:t>- </a:t>
            </a:r>
            <a:r>
              <a:rPr lang="es-MX" dirty="0" smtClean="0">
                <a:ea typeface="+mn-lt"/>
                <a:cs typeface="+mn-lt"/>
              </a:rPr>
              <a:t>Crear </a:t>
            </a:r>
            <a:r>
              <a:rPr lang="es-MX" dirty="0">
                <a:ea typeface="+mn-lt"/>
                <a:cs typeface="+mn-lt"/>
              </a:rPr>
              <a:t>y compartir hojas de cálculo mediante la utilización de Google </a:t>
            </a:r>
            <a:r>
              <a:rPr lang="es-MX" dirty="0" err="1">
                <a:ea typeface="+mn-lt"/>
                <a:cs typeface="+mn-lt"/>
              </a:rPr>
              <a:t>Sheets</a:t>
            </a:r>
            <a:r>
              <a:rPr lang="es-MX" dirty="0">
                <a:ea typeface="+mn-lt"/>
                <a:cs typeface="+mn-lt"/>
              </a:rPr>
              <a:t>.</a:t>
            </a:r>
          </a:p>
          <a:p>
            <a:pPr marL="0" indent="0">
              <a:buNone/>
            </a:pPr>
            <a:r>
              <a:rPr lang="es-MX" dirty="0" smtClean="0">
                <a:ea typeface="+mn-lt"/>
                <a:cs typeface="+mn-lt"/>
              </a:rPr>
              <a:t>- Conocer </a:t>
            </a:r>
            <a:r>
              <a:rPr lang="es-MX" dirty="0">
                <a:ea typeface="+mn-lt"/>
                <a:cs typeface="+mn-lt"/>
              </a:rPr>
              <a:t>las opciones de aplicación que ofrece la herramienta de ofimática de Google Drive: Google </a:t>
            </a:r>
            <a:r>
              <a:rPr lang="es-MX" dirty="0" err="1">
                <a:ea typeface="+mn-lt"/>
                <a:cs typeface="+mn-lt"/>
              </a:rPr>
              <a:t>Sheets</a:t>
            </a:r>
            <a:r>
              <a:rPr lang="es-MX" dirty="0">
                <a:ea typeface="+mn-lt"/>
                <a:cs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9821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="" xmlns:a16="http://schemas.microsoft.com/office/drawing/2014/main" id="{59EF30C2-29AC-4A0D-BC0A-A679CF113E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0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="" xmlns:a16="http://schemas.microsoft.com/office/drawing/2014/main" id="{266A0658-1CC4-4B0D-AAB7-A702286AFB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Freeform: Shape 63">
            <a:extLst>
              <a:ext uri="{FF2B5EF4-FFF2-40B4-BE49-F238E27FC236}">
                <a16:creationId xmlns="" xmlns:a16="http://schemas.microsoft.com/office/drawing/2014/main" id="{A04F1504-431A-4D86-9091-AE7E4B33376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="" xmlns:a16="http://schemas.microsoft.com/office/drawing/2014/main" id="{EA804283-B929-4503-802F-4585376E2B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AD3811F5-514E-49A4-B382-673ED228A4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0" name="Freeform: Shape 69">
            <a:extLst>
              <a:ext uri="{FF2B5EF4-FFF2-40B4-BE49-F238E27FC236}">
                <a16:creationId xmlns="" xmlns:a16="http://schemas.microsoft.com/office/drawing/2014/main" id="{067AD921-1CEE-4C1B-9AA3-C66D908DDD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Arc 71">
            <a:extLst>
              <a:ext uri="{FF2B5EF4-FFF2-40B4-BE49-F238E27FC236}">
                <a16:creationId xmlns="" xmlns:a16="http://schemas.microsoft.com/office/drawing/2014/main" id="{C36A08F5-3B56-47C5-A371-9187BE56E1E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="" xmlns:a16="http://schemas.microsoft.com/office/drawing/2014/main" id="{850FDAF4-14E8-4FEF-B0AE-4F7490D5A5DC}"/>
              </a:ext>
            </a:extLst>
          </p:cNvPr>
          <p:cNvSpPr txBox="1">
            <a:spLocks/>
          </p:cNvSpPr>
          <p:nvPr/>
        </p:nvSpPr>
        <p:spPr>
          <a:xfrm>
            <a:off x="6065521" y="1766449"/>
            <a:ext cx="6126480" cy="10768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3200" b="1" dirty="0">
                <a:solidFill>
                  <a:srgbClr val="4472C4"/>
                </a:solidFill>
                <a:cs typeface="Calibri"/>
              </a:rPr>
              <a:t>Propósito de la Sesión Sincrónica</a:t>
            </a:r>
            <a:br>
              <a:rPr lang="es-CL" sz="3200" b="1" dirty="0">
                <a:solidFill>
                  <a:srgbClr val="4472C4"/>
                </a:solidFill>
                <a:cs typeface="Calibri"/>
              </a:rPr>
            </a:br>
            <a:r>
              <a:rPr lang="es-CL" sz="3200" b="1" dirty="0">
                <a:solidFill>
                  <a:srgbClr val="4472C4"/>
                </a:solidFill>
                <a:cs typeface="Calibri"/>
              </a:rPr>
              <a:t>Clase - Taller</a:t>
            </a:r>
            <a:endParaRPr lang="es-ES" sz="3200" b="1" dirty="0">
              <a:solidFill>
                <a:srgbClr val="FFFFFF"/>
              </a:solidFill>
            </a:endParaRP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5292347" y="3026884"/>
            <a:ext cx="6937757" cy="31318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buFont typeface="Arial"/>
              <a:buChar char="•"/>
            </a:pPr>
            <a:r>
              <a:rPr lang="es-CL" sz="2800" dirty="0" smtClean="0">
                <a:solidFill>
                  <a:prstClr val="black"/>
                </a:solidFill>
                <a:cs typeface="Calibri"/>
              </a:rPr>
              <a:t> </a:t>
            </a:r>
            <a:r>
              <a:rPr lang="es-CL" sz="2800" dirty="0">
                <a:solidFill>
                  <a:prstClr val="black"/>
                </a:solidFill>
                <a:cs typeface="Calibri"/>
              </a:rPr>
              <a:t>Conocer la aplicación online Google </a:t>
            </a:r>
            <a:r>
              <a:rPr lang="es-CL" sz="2800" dirty="0" err="1" smtClean="0">
                <a:solidFill>
                  <a:prstClr val="black"/>
                </a:solidFill>
                <a:cs typeface="Calibri"/>
              </a:rPr>
              <a:t>Sheets</a:t>
            </a:r>
            <a:r>
              <a:rPr lang="es-CL" sz="2800" dirty="0" smtClean="0">
                <a:solidFill>
                  <a:prstClr val="black"/>
                </a:solidFill>
                <a:cs typeface="Calibri"/>
              </a:rPr>
              <a:t>.</a:t>
            </a:r>
          </a:p>
          <a:p>
            <a:pPr algn="l">
              <a:lnSpc>
                <a:spcPct val="150000"/>
              </a:lnSpc>
              <a:buFont typeface="Arial"/>
              <a:buChar char="•"/>
            </a:pPr>
            <a:r>
              <a:rPr lang="es-CL" sz="2800" dirty="0" smtClean="0">
                <a:solidFill>
                  <a:prstClr val="black"/>
                </a:solidFill>
                <a:cs typeface="Calibri"/>
              </a:rPr>
              <a:t> Realizar ejercicios prácticos.</a:t>
            </a:r>
          </a:p>
          <a:p>
            <a:pPr algn="l">
              <a:lnSpc>
                <a:spcPct val="150000"/>
              </a:lnSpc>
              <a:buFont typeface="Arial"/>
              <a:buChar char="•"/>
            </a:pPr>
            <a:r>
              <a:rPr lang="es-CL" sz="2800" dirty="0" smtClean="0">
                <a:solidFill>
                  <a:prstClr val="black"/>
                </a:solidFill>
                <a:cs typeface="Calibri"/>
              </a:rPr>
              <a:t> </a:t>
            </a:r>
            <a:r>
              <a:rPr lang="es-CL" sz="2800" dirty="0" smtClean="0">
                <a:solidFill>
                  <a:prstClr val="black"/>
                </a:solidFill>
                <a:cs typeface="Calibri"/>
              </a:rPr>
              <a:t>Realizar la evaluación práctica.</a:t>
            </a:r>
            <a:endParaRPr lang="es-CL" sz="2800" dirty="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893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18">
            <a:extLst>
              <a:ext uri="{FF2B5EF4-FFF2-40B4-BE49-F238E27FC236}">
                <a16:creationId xmlns:a16="http://schemas.microsoft.com/office/drawing/2014/main" xmlns="" id="{C54A3646-77FE-4862-96CE-45260829B1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5" name="Group 20">
            <a:extLst>
              <a:ext uri="{FF2B5EF4-FFF2-40B4-BE49-F238E27FC236}">
                <a16:creationId xmlns:a16="http://schemas.microsoft.com/office/drawing/2014/main" xmlns="" id="{3F6FA249-9C10-48B9-9F72-1F333D8A9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xmlns="" id="{036894FA-6F9A-4863-AEC5-B734F4226C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6">
              <a:extLst>
                <a:ext uri="{FF2B5EF4-FFF2-40B4-BE49-F238E27FC236}">
                  <a16:creationId xmlns:a16="http://schemas.microsoft.com/office/drawing/2014/main" xmlns="" id="{6B103C0B-E1BF-4BF0-9605-7426160F9E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xmlns="" id="{B796B9AB-146B-42B0-B1F4-7EF69C521A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8">
              <a:extLst>
                <a:ext uri="{FF2B5EF4-FFF2-40B4-BE49-F238E27FC236}">
                  <a16:creationId xmlns:a16="http://schemas.microsoft.com/office/drawing/2014/main" xmlns="" id="{0B8CEE20-F67A-4CFC-88F1-4C942EB624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xmlns="" id="{6B823E68-E880-4A79-82AD-6088E1DEAD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xmlns="" id="{C90FFE78-151B-4C6F-893F-6832706022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xmlns="" id="{3A2B9B53-0432-42A0-ACC1-23CCDB1183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xmlns="" id="{142954D5-E17A-4C4B-B575-9D2BE72C64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3">
              <a:extLst>
                <a:ext uri="{FF2B5EF4-FFF2-40B4-BE49-F238E27FC236}">
                  <a16:creationId xmlns:a16="http://schemas.microsoft.com/office/drawing/2014/main" xmlns="" id="{2317E4B1-5573-4066-895C-2FB759804A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xmlns="" id="{EBA723B4-613D-41FA-93E8-94173C930F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5">
              <a:extLst>
                <a:ext uri="{FF2B5EF4-FFF2-40B4-BE49-F238E27FC236}">
                  <a16:creationId xmlns:a16="http://schemas.microsoft.com/office/drawing/2014/main" xmlns="" id="{D2693AEC-A60D-40B1-87B3-1EF30A56D4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6">
              <a:extLst>
                <a:ext uri="{FF2B5EF4-FFF2-40B4-BE49-F238E27FC236}">
                  <a16:creationId xmlns:a16="http://schemas.microsoft.com/office/drawing/2014/main" xmlns="" id="{0EFB57B1-129C-4CA5-9513-29226043B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7">
              <a:extLst>
                <a:ext uri="{FF2B5EF4-FFF2-40B4-BE49-F238E27FC236}">
                  <a16:creationId xmlns:a16="http://schemas.microsoft.com/office/drawing/2014/main" xmlns="" id="{AC89A1FD-35E1-4574-A439-61C20F457D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8">
              <a:extLst>
                <a:ext uri="{FF2B5EF4-FFF2-40B4-BE49-F238E27FC236}">
                  <a16:creationId xmlns:a16="http://schemas.microsoft.com/office/drawing/2014/main" xmlns="" id="{4D55D1DF-59D8-4B47-87C4-FB3A82689A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9">
              <a:extLst>
                <a:ext uri="{FF2B5EF4-FFF2-40B4-BE49-F238E27FC236}">
                  <a16:creationId xmlns:a16="http://schemas.microsoft.com/office/drawing/2014/main" xmlns="" id="{F99FF32E-3548-4B4D-894E-B3A06C12A7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20">
              <a:extLst>
                <a:ext uri="{FF2B5EF4-FFF2-40B4-BE49-F238E27FC236}">
                  <a16:creationId xmlns:a16="http://schemas.microsoft.com/office/drawing/2014/main" xmlns="" id="{5005D0D4-EFA9-4355-BA9B-A7B46F9412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1">
              <a:extLst>
                <a:ext uri="{FF2B5EF4-FFF2-40B4-BE49-F238E27FC236}">
                  <a16:creationId xmlns:a16="http://schemas.microsoft.com/office/drawing/2014/main" xmlns="" id="{6350B02F-5937-44B9-83F4-9C970BE963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2">
              <a:extLst>
                <a:ext uri="{FF2B5EF4-FFF2-40B4-BE49-F238E27FC236}">
                  <a16:creationId xmlns:a16="http://schemas.microsoft.com/office/drawing/2014/main" xmlns="" id="{F21A245F-C10F-495E-BD0E-CE576C7F0D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3">
              <a:extLst>
                <a:ext uri="{FF2B5EF4-FFF2-40B4-BE49-F238E27FC236}">
                  <a16:creationId xmlns:a16="http://schemas.microsoft.com/office/drawing/2014/main" xmlns="" id="{6F524856-7B56-403B-B504-044710FD54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4">
              <a:extLst>
                <a:ext uri="{FF2B5EF4-FFF2-40B4-BE49-F238E27FC236}">
                  <a16:creationId xmlns:a16="http://schemas.microsoft.com/office/drawing/2014/main" xmlns="" id="{4E6D29BC-894B-4228-9F3F-92037EA396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5">
              <a:extLst>
                <a:ext uri="{FF2B5EF4-FFF2-40B4-BE49-F238E27FC236}">
                  <a16:creationId xmlns:a16="http://schemas.microsoft.com/office/drawing/2014/main" xmlns="" id="{E03B2DC6-DF02-45CB-AC7C-6EBBD359C3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xmlns="" id="{700D0C16-8549-4373-8B7C-3555082CEA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923664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92172" y="481815"/>
            <a:ext cx="9009266" cy="1133798"/>
          </a:xfrm>
        </p:spPr>
        <p:txBody>
          <a:bodyPr anchor="t">
            <a:noAutofit/>
          </a:bodyPr>
          <a:lstStyle/>
          <a:p>
            <a:r>
              <a:rPr lang="es-CL" sz="4000" dirty="0" smtClean="0">
                <a:solidFill>
                  <a:schemeClr val="accent1"/>
                </a:solidFill>
                <a:cs typeface="Calibri"/>
              </a:rPr>
              <a:t>Agenda de </a:t>
            </a:r>
            <a:r>
              <a:rPr lang="es-CL" sz="4000" dirty="0">
                <a:solidFill>
                  <a:schemeClr val="accent1"/>
                </a:solidFill>
                <a:cs typeface="Calibri"/>
              </a:rPr>
              <a:t>la Sesión Sincrónica</a:t>
            </a:r>
            <a:br>
              <a:rPr lang="es-CL" sz="4000" dirty="0">
                <a:solidFill>
                  <a:schemeClr val="accent1"/>
                </a:solidFill>
                <a:cs typeface="Calibri"/>
              </a:rPr>
            </a:br>
            <a:r>
              <a:rPr lang="es-CL" sz="4000" dirty="0">
                <a:solidFill>
                  <a:schemeClr val="accent1"/>
                </a:solidFill>
                <a:cs typeface="Calibri"/>
              </a:rPr>
              <a:t>Clase </a:t>
            </a:r>
            <a:r>
              <a:rPr lang="es-CL" sz="4000" dirty="0" smtClean="0">
                <a:solidFill>
                  <a:schemeClr val="accent1"/>
                </a:solidFill>
                <a:cs typeface="Calibri"/>
              </a:rPr>
              <a:t>– Taller Módulo</a:t>
            </a:r>
            <a:endParaRPr lang="es-CL" sz="4000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xmlns="" id="{C7341777-0F86-4E1E-A07F-2076F00D04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/>
        </p:nvGraphicFramePr>
        <p:xfrm>
          <a:off x="2580249" y="2064374"/>
          <a:ext cx="8876646" cy="45381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58233"/>
                <a:gridCol w="1048871"/>
                <a:gridCol w="5069542"/>
              </a:tblGrid>
              <a:tr h="423332">
                <a:tc>
                  <a:txBody>
                    <a:bodyPr/>
                    <a:lstStyle/>
                    <a:p>
                      <a:r>
                        <a:rPr lang="es-MX" dirty="0" smtClean="0"/>
                        <a:t>Actividades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Observación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Bienvenida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Bienvenida</a:t>
                      </a:r>
                      <a:r>
                        <a:rPr lang="es-MX" baseline="0" dirty="0" smtClean="0"/>
                        <a:t> al módulo; presentación de los Objetivos de Aprendizaje.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Preparación/Confirmación acceso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Aseguramiento</a:t>
                      </a:r>
                      <a:r>
                        <a:rPr lang="es-MX" baseline="0" dirty="0" smtClean="0"/>
                        <a:t> de la disponibilidad de la aplicación bajo estudio para los participantes de la clase.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Presentación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Presentación online de la aplicación o herramienta:</a:t>
                      </a:r>
                      <a:r>
                        <a:rPr lang="es-MX" baseline="0" dirty="0" smtClean="0"/>
                        <a:t> menú, funcionalidades, creación nuevos archivos, edición colaborativa.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Actividad 1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baseline="0" dirty="0" smtClean="0"/>
                        <a:t>15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 min + 5 min presentación al curso. Se pedirá</a:t>
                      </a:r>
                      <a:r>
                        <a:rPr lang="es-MX" baseline="0" dirty="0" smtClean="0"/>
                        <a:t> un/a voluntario/a o se designará aleatoriamente.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Actividad 2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20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15 min + 5 min presentación al curso. Se pedirá</a:t>
                      </a:r>
                      <a:r>
                        <a:rPr lang="es-MX" baseline="0" dirty="0" smtClean="0"/>
                        <a:t> un/a voluntario/a o se designará aleatoriamente.</a:t>
                      </a:r>
                      <a:endParaRPr lang="es-MX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Evaluación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30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25 min + 5 min presentación al curso. Se pedirá</a:t>
                      </a:r>
                      <a:r>
                        <a:rPr lang="es-MX" baseline="0" dirty="0" smtClean="0"/>
                        <a:t> un/a voluntario/a o se designará aleatoriamente.</a:t>
                      </a:r>
                      <a:endParaRPr lang="es-MX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2318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="" xmlns:a16="http://schemas.microsoft.com/office/drawing/2014/main" id="{A29398BB-6F62-472B-88B2-8D942FEBFB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="" xmlns:a16="http://schemas.microsoft.com/office/drawing/2014/main" id="{0F076673-2450-47A0-8561-8A207DE17E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526762" y="461071"/>
            <a:ext cx="4787251" cy="33915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6000" dirty="0" err="1" smtClean="0">
                <a:cs typeface="Calibri"/>
              </a:rPr>
              <a:t>Indicaciones</a:t>
            </a:r>
            <a:r>
              <a:rPr lang="en-US" sz="6000" dirty="0" smtClean="0">
                <a:cs typeface="Calibri"/>
              </a:rPr>
              <a:t> </a:t>
            </a:r>
            <a:r>
              <a:rPr lang="en-US" sz="6000" dirty="0" err="1" smtClean="0">
                <a:cs typeface="Calibri"/>
              </a:rPr>
              <a:t>generales</a:t>
            </a:r>
            <a:endParaRPr lang="en-US" sz="6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3173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="" xmlns:a16="http://schemas.microsoft.com/office/drawing/2014/main" id="{A29398BB-6F62-472B-88B2-8D942FEBFB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="" xmlns:a16="http://schemas.microsoft.com/office/drawing/2014/main" id="{0F076673-2450-47A0-8561-8A207DE17E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6762" y="461071"/>
            <a:ext cx="4787251" cy="33915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 dirty="0" err="1">
                <a:cs typeface="Calibri"/>
              </a:rPr>
              <a:t>Página</a:t>
            </a:r>
            <a:r>
              <a:rPr lang="en-US" sz="4800" dirty="0">
                <a:cs typeface="Calibri"/>
              </a:rPr>
              <a:t> del </a:t>
            </a:r>
            <a:r>
              <a:rPr lang="en-US" sz="4800" dirty="0" err="1">
                <a:cs typeface="Calibri"/>
              </a:rPr>
              <a:t>buscador</a:t>
            </a:r>
            <a:r>
              <a:rPr lang="en-US" sz="4800" dirty="0">
                <a:cs typeface="Calibri"/>
              </a:rPr>
              <a:t> Google</a:t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>
              <a:cs typeface="Calibri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0775" y="2591861"/>
            <a:ext cx="5005901" cy="281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985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433</Words>
  <Application>Microsoft Office PowerPoint</Application>
  <PresentationFormat>Panorámica</PresentationFormat>
  <Paragraphs>132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Tema de Office</vt:lpstr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Objetivo General</vt:lpstr>
      <vt:lpstr>Objetivos de Aprendizaje</vt:lpstr>
      <vt:lpstr>Presentación de PowerPoint</vt:lpstr>
      <vt:lpstr>Agenda de la Sesión Sincrónica Clase – Taller Módulo</vt:lpstr>
      <vt:lpstr>Indicaciones generales</vt:lpstr>
      <vt:lpstr>Página del buscador Google  </vt:lpstr>
      <vt:lpstr>Botón Google Apps   </vt:lpstr>
      <vt:lpstr>Carga del correo electrónico GMAIL </vt:lpstr>
      <vt:lpstr>Apertura de las Google Apps desde el correo GMAIL activo</vt:lpstr>
      <vt:lpstr>Generación de Plantillas G Sheets  Creación de hoja  de cálculo G Sheets</vt:lpstr>
      <vt:lpstr>Documento nuevo  Opciones de menú  Compartir  Almacenamiento en tiempo real Google Drive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Resumen  MÓDULO 8 GOOGLE SHEETS   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Bernardita Arce Escobar</cp:lastModifiedBy>
  <cp:revision>1164</cp:revision>
  <dcterms:created xsi:type="dcterms:W3CDTF">2021-03-24T01:10:47Z</dcterms:created>
  <dcterms:modified xsi:type="dcterms:W3CDTF">2021-04-06T03:27:54Z</dcterms:modified>
</cp:coreProperties>
</file>