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CC903-1E99-4135-9FC4-6D1B9C958DD0}" v="172" dt="2021-03-29T17:44:54.052"/>
    <p1510:client id="{1D443BF5-B37D-4621-A4D3-B744AB3CE869}" v="382" dt="2021-03-29T15:51:56.696"/>
    <p1510:client id="{407BABA5-E8AB-40F5-8F93-F661A64B340C}" v="2" dt="2021-03-30T19:15:02.334"/>
    <p1510:client id="{43B84AE9-FE16-4CCE-8C1B-DCA9DE2DFBC7}" v="659" dt="2021-03-29T12:38:11.687"/>
    <p1510:client id="{6434DA02-D8ED-45E2-B93E-F0D589579CC1}" v="346" dt="2021-03-29T14:52:30.983"/>
    <p1510:client id="{6B830914-8A0D-4F4D-96DC-7BE0DB53E900}" v="239" dt="2021-03-29T17:18:57.982"/>
    <p1510:client id="{6DA79598-C62D-4141-AA80-4A8B71B1A45E}" v="76" dt="2021-03-29T17:48:05.030"/>
    <p1510:client id="{6E4C8160-71B4-4DA8-B282-BB730D6DA5B1}" v="337" dt="2021-03-29T13:21:32.863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F3CC889-D613-4C91-B258-101089ED51B5}" v="29" dt="2021-04-03T05:33:51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407BABA5-E8AB-40F5-8F93-F661A64B340C}"/>
    <pc:docChg chg="modSld">
      <pc:chgData name="Bernardita Arce Escobar" userId="808c5c705895dcdb" providerId="Windows Live" clId="Web-{407BABA5-E8AB-40F5-8F93-F661A64B340C}" dt="2021-03-30T19:15:02.334" v="1"/>
      <pc:docMkLst>
        <pc:docMk/>
      </pc:docMkLst>
      <pc:sldChg chg="addSp delSp">
        <pc:chgData name="Bernardita Arce Escobar" userId="808c5c705895dcdb" providerId="Windows Live" clId="Web-{407BABA5-E8AB-40F5-8F93-F661A64B340C}" dt="2021-03-30T19:15:02.334" v="1"/>
        <pc:sldMkLst>
          <pc:docMk/>
          <pc:sldMk cId="3308678978" sldId="276"/>
        </pc:sldMkLst>
        <pc:spChg chg="del">
          <ac:chgData name="Bernardita Arce Escobar" userId="808c5c705895dcdb" providerId="Windows Live" clId="Web-{407BABA5-E8AB-40F5-8F93-F661A64B340C}" dt="2021-03-30T19:14:59.178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407BABA5-E8AB-40F5-8F93-F661A64B340C}" dt="2021-03-30T19:15:02.334" v="1"/>
          <ac:spMkLst>
            <pc:docMk/>
            <pc:sldMk cId="3308678978" sldId="276"/>
            <ac:spMk id="7" creationId="{69FDC414-892B-41F4-965E-A30286CA35B2}"/>
          </ac:spMkLst>
        </pc:spChg>
      </pc:sldChg>
    </pc:docChg>
  </pc:docChgLst>
  <pc:docChgLst>
    <pc:chgData name="Bernardita Arce Escobar" userId="808c5c705895dcdb" providerId="Windows Live" clId="Web-{FF3CC889-D613-4C91-B258-101089ED51B5}"/>
    <pc:docChg chg="addSld delSld modSld sldOrd">
      <pc:chgData name="Bernardita Arce Escobar" userId="808c5c705895dcdb" providerId="Windows Live" clId="Web-{FF3CC889-D613-4C91-B258-101089ED51B5}" dt="2021-04-03T05:33:51.207" v="20"/>
      <pc:docMkLst>
        <pc:docMk/>
      </pc:docMkLst>
      <pc:sldChg chg="del">
        <pc:chgData name="Bernardita Arce Escobar" userId="808c5c705895dcdb" providerId="Windows Live" clId="Web-{FF3CC889-D613-4C91-B258-101089ED51B5}" dt="2021-04-03T05:32:50.328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FF3CC889-D613-4C91-B258-101089ED51B5}" dt="2021-04-03T05:32:50.328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FF3CC889-D613-4C91-B258-101089ED51B5}" dt="2021-04-03T05:33:07.640" v="10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FF3CC889-D613-4C91-B258-101089ED51B5}" dt="2021-04-03T05:33:51.207" v="20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FF3CC889-D613-4C91-B258-101089ED51B5}" dt="2021-04-03T05:33:17.359" v="11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FF3CC889-D613-4C91-B258-101089ED51B5}" dt="2021-04-03T05:33:17.359" v="12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FF3CC889-D613-4C91-B258-101089ED51B5}" dt="2021-04-03T05:32:42.171" v="0"/>
        <pc:sldMkLst>
          <pc:docMk/>
          <pc:sldMk cId="105240476" sldId="279"/>
        </pc:sldMkLst>
      </pc:sldChg>
      <pc:sldChg chg="modSp add">
        <pc:chgData name="Bernardita Arce Escobar" userId="808c5c705895dcdb" providerId="Windows Live" clId="Web-{FF3CC889-D613-4C91-B258-101089ED51B5}" dt="2021-04-03T05:33:47.425" v="19" actId="20577"/>
        <pc:sldMkLst>
          <pc:docMk/>
          <pc:sldMk cId="4132766552" sldId="280"/>
        </pc:sldMkLst>
        <pc:spChg chg="mod">
          <ac:chgData name="Bernardita Arce Escobar" userId="808c5c705895dcdb" providerId="Windows Live" clId="Web-{FF3CC889-D613-4C91-B258-101089ED51B5}" dt="2021-04-03T05:33:47.425" v="19" actId="20577"/>
          <ac:spMkLst>
            <pc:docMk/>
            <pc:sldMk cId="4132766552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FF3CC889-D613-4C91-B258-101089ED51B5}" dt="2021-04-03T05:33:43.988" v="18" actId="20577"/>
        <pc:sldMkLst>
          <pc:docMk/>
          <pc:sldMk cId="1102018248" sldId="281"/>
        </pc:sldMkLst>
        <pc:spChg chg="mod">
          <ac:chgData name="Bernardita Arce Escobar" userId="808c5c705895dcdb" providerId="Windows Live" clId="Web-{FF3CC889-D613-4C91-B258-101089ED51B5}" dt="2021-04-03T05:33:43.988" v="18" actId="20577"/>
          <ac:spMkLst>
            <pc:docMk/>
            <pc:sldMk cId="1102018248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FF3CC889-D613-4C91-B258-101089ED51B5}" dt="2021-04-03T05:33:40.910" v="17" actId="20577"/>
        <pc:sldMkLst>
          <pc:docMk/>
          <pc:sldMk cId="1996161806" sldId="282"/>
        </pc:sldMkLst>
        <pc:spChg chg="mod">
          <ac:chgData name="Bernardita Arce Escobar" userId="808c5c705895dcdb" providerId="Windows Live" clId="Web-{FF3CC889-D613-4C91-B258-101089ED51B5}" dt="2021-04-03T05:33:34.094" v="15" actId="20577"/>
          <ac:spMkLst>
            <pc:docMk/>
            <pc:sldMk cId="1996161806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FF3CC889-D613-4C91-B258-101089ED51B5}" dt="2021-04-03T05:33:40.910" v="17" actId="20577"/>
          <ac:spMkLst>
            <pc:docMk/>
            <pc:sldMk cId="1996161806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FF3CC889-D613-4C91-B258-101089ED51B5}" dt="2021-04-03T05:33:01.750" v="9" actId="20577"/>
        <pc:sldMkLst>
          <pc:docMk/>
          <pc:sldMk cId="4232060849" sldId="283"/>
        </pc:sldMkLst>
        <pc:spChg chg="mod">
          <ac:chgData name="Bernardita Arce Escobar" userId="808c5c705895dcdb" providerId="Windows Live" clId="Web-{FF3CC889-D613-4C91-B258-101089ED51B5}" dt="2021-04-03T05:33:01.750" v="9" actId="20577"/>
          <ac:spMkLst>
            <pc:docMk/>
            <pc:sldMk cId="4232060849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FF3CC889-D613-4C91-B258-101089ED51B5}" dt="2021-04-03T05:32:55.531" v="8"/>
        <pc:sldMkLst>
          <pc:docMk/>
          <pc:sldMk cId="789883894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78988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8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SHEETS</a:t>
            </a:r>
            <a:endParaRPr lang="es-ES" sz="3600" dirty="0">
              <a:latin typeface="Calibri"/>
              <a:cs typeface="Calibri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423206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En una hoja de cálculo nueva, inserte un nuevo formulario. 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Escoja un tema de interés sobre el cual le gustaría capturar información, y agregue 5 preguntas sobre el tema en el formulario, utilizando al menos 3 tipos de preguntas. </a:t>
            </a:r>
            <a:endParaRPr lang="en-US" sz="28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su archivo con el/la relator/a. 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SHEETS"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6161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GOOGLE SHEETS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APLICACIÓN</a:t>
            </a:r>
            <a:endParaRPr lang="es-ES" sz="2400" dirty="0">
              <a:ea typeface="+mn-lt"/>
              <a:cs typeface="+mn-lt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logro respecto al grado de utilización de la herramienta bajo análisis.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1102018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8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APLICACIÓN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GOOGLE SHEETS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2766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0524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1164</cp:revision>
  <dcterms:created xsi:type="dcterms:W3CDTF">2021-03-24T01:10:47Z</dcterms:created>
  <dcterms:modified xsi:type="dcterms:W3CDTF">2021-04-03T05:33:53Z</dcterms:modified>
</cp:coreProperties>
</file>