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56C563-5C24-42DE-97FE-41E4F185EE1A}" v="2" dt="2021-03-30T19:19:43.138"/>
    <p1510:client id="{14CCC903-1E99-4135-9FC4-6D1B9C958DD0}" v="172" dt="2021-03-29T17:44:54.052"/>
    <p1510:client id="{1D443BF5-B37D-4621-A4D3-B744AB3CE869}" v="382" dt="2021-03-29T15:51:56.696"/>
    <p1510:client id="{382CAB0C-9909-4747-9173-2CFE07A00103}" v="357" dt="2021-03-29T18:07:26.515"/>
    <p1510:client id="{43B84AE9-FE16-4CCE-8C1B-DCA9DE2DFBC7}" v="659" dt="2021-03-29T12:38:11.687"/>
    <p1510:client id="{6434DA02-D8ED-45E2-B93E-F0D589579CC1}" v="346" dt="2021-03-29T14:52:30.983"/>
    <p1510:client id="{6B830914-8A0D-4F4D-96DC-7BE0DB53E900}" v="239" dt="2021-03-29T17:18:57.982"/>
    <p1510:client id="{6DA79598-C62D-4141-AA80-4A8B71B1A45E}" v="76" dt="2021-03-29T17:48:05.030"/>
    <p1510:client id="{6E4C8160-71B4-4DA8-B282-BB730D6DA5B1}" v="337" dt="2021-03-29T13:21:32.863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C22B79B6-BC76-4A24-A24D-DAB6B18DA1F2}" v="56" dt="2021-04-03T05:36:09.903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C22B79B6-BC76-4A24-A24D-DAB6B18DA1F2}"/>
    <pc:docChg chg="addSld delSld modSld sldOrd">
      <pc:chgData name="Bernardita Arce Escobar" userId="808c5c705895dcdb" providerId="Windows Live" clId="Web-{C22B79B6-BC76-4A24-A24D-DAB6B18DA1F2}" dt="2021-04-03T05:36:09.903" v="51"/>
      <pc:docMkLst>
        <pc:docMk/>
      </pc:docMkLst>
      <pc:sldChg chg="del">
        <pc:chgData name="Bernardita Arce Escobar" userId="808c5c705895dcdb" providerId="Windows Live" clId="Web-{C22B79B6-BC76-4A24-A24D-DAB6B18DA1F2}" dt="2021-04-03T05:34:24.677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C22B79B6-BC76-4A24-A24D-DAB6B18DA1F2}" dt="2021-04-03T05:34:24.677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C22B79B6-BC76-4A24-A24D-DAB6B18DA1F2}" dt="2021-04-03T05:34:27.052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C22B79B6-BC76-4A24-A24D-DAB6B18DA1F2}" dt="2021-04-03T05:36:09.903" v="51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C22B79B6-BC76-4A24-A24D-DAB6B18DA1F2}" dt="2021-04-03T05:35:17.618" v="39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C22B79B6-BC76-4A24-A24D-DAB6B18DA1F2}" dt="2021-04-03T05:35:17.618" v="40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C22B79B6-BC76-4A24-A24D-DAB6B18DA1F2}" dt="2021-04-03T05:34:17.004" v="0"/>
        <pc:sldMkLst>
          <pc:docMk/>
          <pc:sldMk cId="1835386033" sldId="279"/>
        </pc:sldMkLst>
      </pc:sldChg>
      <pc:sldChg chg="modSp add">
        <pc:chgData name="Bernardita Arce Escobar" userId="808c5c705895dcdb" providerId="Windows Live" clId="Web-{C22B79B6-BC76-4A24-A24D-DAB6B18DA1F2}" dt="2021-04-03T05:35:02.664" v="38" actId="20577"/>
        <pc:sldMkLst>
          <pc:docMk/>
          <pc:sldMk cId="1472487064" sldId="280"/>
        </pc:sldMkLst>
        <pc:spChg chg="mod">
          <ac:chgData name="Bernardita Arce Escobar" userId="808c5c705895dcdb" providerId="Windows Live" clId="Web-{C22B79B6-BC76-4A24-A24D-DAB6B18DA1F2}" dt="2021-04-03T05:35:02.664" v="38" actId="20577"/>
          <ac:spMkLst>
            <pc:docMk/>
            <pc:sldMk cId="1472487064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C22B79B6-BC76-4A24-A24D-DAB6B18DA1F2}" dt="2021-04-03T05:34:58.320" v="36" actId="20577"/>
        <pc:sldMkLst>
          <pc:docMk/>
          <pc:sldMk cId="4282620447" sldId="281"/>
        </pc:sldMkLst>
        <pc:spChg chg="mod">
          <ac:chgData name="Bernardita Arce Escobar" userId="808c5c705895dcdb" providerId="Windows Live" clId="Web-{C22B79B6-BC76-4A24-A24D-DAB6B18DA1F2}" dt="2021-04-03T05:34:58.320" v="36" actId="20577"/>
          <ac:spMkLst>
            <pc:docMk/>
            <pc:sldMk cId="4282620447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C22B79B6-BC76-4A24-A24D-DAB6B18DA1F2}" dt="2021-04-03T05:36:02.199" v="50" actId="20577"/>
        <pc:sldMkLst>
          <pc:docMk/>
          <pc:sldMk cId="3039254416" sldId="282"/>
        </pc:sldMkLst>
        <pc:spChg chg="mod">
          <ac:chgData name="Bernardita Arce Escobar" userId="808c5c705895dcdb" providerId="Windows Live" clId="Web-{C22B79B6-BC76-4A24-A24D-DAB6B18DA1F2}" dt="2021-04-03T05:36:02.199" v="50" actId="20577"/>
          <ac:spMkLst>
            <pc:docMk/>
            <pc:sldMk cId="3039254416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C22B79B6-BC76-4A24-A24D-DAB6B18DA1F2}" dt="2021-04-03T05:34:49.803" v="34" actId="20577"/>
          <ac:spMkLst>
            <pc:docMk/>
            <pc:sldMk cId="3039254416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C22B79B6-BC76-4A24-A24D-DAB6B18DA1F2}" dt="2021-04-03T05:34:42.256" v="25" actId="20577"/>
        <pc:sldMkLst>
          <pc:docMk/>
          <pc:sldMk cId="1296904246" sldId="283"/>
        </pc:sldMkLst>
        <pc:spChg chg="mod">
          <ac:chgData name="Bernardita Arce Escobar" userId="808c5c705895dcdb" providerId="Windows Live" clId="Web-{C22B79B6-BC76-4A24-A24D-DAB6B18DA1F2}" dt="2021-04-03T05:34:42.256" v="25" actId="20577"/>
          <ac:spMkLst>
            <pc:docMk/>
            <pc:sldMk cId="1296904246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C22B79B6-BC76-4A24-A24D-DAB6B18DA1F2}" dt="2021-04-03T05:34:30.208" v="9"/>
        <pc:sldMkLst>
          <pc:docMk/>
          <pc:sldMk cId="4021784105" sldId="284"/>
        </pc:sldMkLst>
      </pc:sldChg>
    </pc:docChg>
  </pc:docChgLst>
  <pc:docChgLst>
    <pc:chgData name="Bernardita Arce Escobar" userId="808c5c705895dcdb" providerId="Windows Live" clId="Web-{1456C563-5C24-42DE-97FE-41E4F185EE1A}"/>
    <pc:docChg chg="modSld">
      <pc:chgData name="Bernardita Arce Escobar" userId="808c5c705895dcdb" providerId="Windows Live" clId="Web-{1456C563-5C24-42DE-97FE-41E4F185EE1A}" dt="2021-03-30T19:19:43.138" v="1"/>
      <pc:docMkLst>
        <pc:docMk/>
      </pc:docMkLst>
      <pc:sldChg chg="addSp delSp">
        <pc:chgData name="Bernardita Arce Escobar" userId="808c5c705895dcdb" providerId="Windows Live" clId="Web-{1456C563-5C24-42DE-97FE-41E4F185EE1A}" dt="2021-03-30T19:19:43.138" v="1"/>
        <pc:sldMkLst>
          <pc:docMk/>
          <pc:sldMk cId="3308678978" sldId="276"/>
        </pc:sldMkLst>
        <pc:spChg chg="del">
          <ac:chgData name="Bernardita Arce Escobar" userId="808c5c705895dcdb" providerId="Windows Live" clId="Web-{1456C563-5C24-42DE-97FE-41E4F185EE1A}" dt="2021-03-30T19:19:41.466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1456C563-5C24-42DE-97FE-41E4F185EE1A}" dt="2021-03-30T19:19:43.138" v="1"/>
          <ac:spMkLst>
            <pc:docMk/>
            <pc:sldMk cId="3308678978" sldId="276"/>
            <ac:spMk id="7" creationId="{C3F3345E-F5E0-43C0-941D-69A3DC5E8B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402178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  <a:endParaRPr lang="es-ES" sz="3600" dirty="0">
              <a:latin typeface="Calibri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129690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0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0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1. En una hoja de cálculo nueva, prepare una base de notas para una cierta asignatura, para un curso de 15 alumno/as y 4 notas: Control 1, Control 2, Trabajo grupal, y Examen. </a:t>
            </a:r>
          </a:p>
          <a:p>
            <a:pPr lvl="1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2. Proceda a insertar una nueva columna, para calcular el promedio de la asignatura. El promedio es calculado a través de la siguiente ponderación:</a:t>
            </a:r>
          </a:p>
          <a:p>
            <a:pPr lvl="3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Control 1: 15%; </a:t>
            </a:r>
            <a:endParaRPr lang="en-US" sz="2200">
              <a:solidFill>
                <a:schemeClr val="tx1"/>
              </a:solidFill>
              <a:ea typeface="+mn-lt"/>
              <a:cs typeface="+mn-lt"/>
            </a:endParaRPr>
          </a:p>
          <a:p>
            <a:pPr lvl="3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Control 2: 15%; </a:t>
            </a:r>
          </a:p>
          <a:p>
            <a:pPr lvl="3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Trabajo grupal: 30%; </a:t>
            </a:r>
          </a:p>
          <a:p>
            <a:pPr lvl="3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Examen: 40%.</a:t>
            </a:r>
          </a:p>
          <a:p>
            <a:pPr lvl="1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3. Pídale a un/a compañero/a, que por favor agregue un comentario breve de revisión a la tabla de notas.</a:t>
            </a:r>
          </a:p>
          <a:p>
            <a:pPr lvl="1"/>
            <a:r>
              <a:rPr lang="es-ES" sz="2200" dirty="0">
                <a:solidFill>
                  <a:schemeClr val="tx1"/>
                </a:solidFill>
                <a:ea typeface="+mn-lt"/>
                <a:cs typeface="+mn-lt"/>
              </a:rPr>
              <a:t>4. Comparta su entregable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SHEETS"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9254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sz="3600" dirty="0">
              <a:ea typeface="+mn-lt"/>
              <a:cs typeface="+mn-lt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SHEETS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APLICACIÓN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logro respecto al grado de utilización de la herramienta bajo análisis.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4282620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sz="3600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APLICACIÓN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SHEETS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248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83538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1228</cp:revision>
  <dcterms:created xsi:type="dcterms:W3CDTF">2021-03-24T01:10:47Z</dcterms:created>
  <dcterms:modified xsi:type="dcterms:W3CDTF">2021-04-03T05:36:13Z</dcterms:modified>
</cp:coreProperties>
</file>