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04" r:id="rId3"/>
    <p:sldId id="305" r:id="rId4"/>
    <p:sldId id="306" r:id="rId5"/>
    <p:sldId id="284" r:id="rId6"/>
    <p:sldId id="283" r:id="rId7"/>
    <p:sldId id="307" r:id="rId8"/>
    <p:sldId id="308" r:id="rId9"/>
    <p:sldId id="301" r:id="rId10"/>
    <p:sldId id="296" r:id="rId11"/>
    <p:sldId id="295" r:id="rId12"/>
    <p:sldId id="294" r:id="rId13"/>
    <p:sldId id="292" r:id="rId14"/>
    <p:sldId id="302" r:id="rId15"/>
    <p:sldId id="291" r:id="rId16"/>
    <p:sldId id="290" r:id="rId17"/>
    <p:sldId id="275" r:id="rId18"/>
    <p:sldId id="276" r:id="rId19"/>
    <p:sldId id="278" r:id="rId20"/>
    <p:sldId id="277" r:id="rId21"/>
    <p:sldId id="280" r:id="rId22"/>
    <p:sldId id="279" r:id="rId23"/>
    <p:sldId id="303" r:id="rId24"/>
    <p:sldId id="30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84AE9-FE16-4CCE-8C1B-DCA9DE2DFBC7}" v="659" dt="2021-03-29T12:38:11.687"/>
    <p1510:client id="{6C8C8CAB-2DC1-4503-A234-61BE139FECE9}" v="2" dt="2021-03-29T12:40:02.248"/>
    <p1510:client id="{8FCD3ADC-95AB-43CA-8641-1BD87BF748B7}" v="3163" dt="2021-03-24T02:38:15.854"/>
    <p1510:client id="{AD59AF04-5027-4036-A03F-830A37DA0F55}" v="351" dt="2021-03-24T13:25:53.956"/>
    <p1510:client id="{B974080E-20FB-4E45-B6D9-8EF7C06182B9}" v="989" dt="2021-03-26T01:31:43.337"/>
    <p1510:client id="{C0FD685D-1663-49F5-821D-57BCAE913E84}" v="149" dt="2021-03-31T20:10:10.233"/>
    <p1510:client id="{C42FEA75-8718-4ECA-AEC3-46F835209B2D}" v="15" dt="2021-03-30T19:23:18.628"/>
    <p1510:client id="{DF181959-B21F-40C7-B28D-957743D6E1DD}" v="4" dt="2021-03-31T02:35:06.090"/>
    <p1510:client id="{F4BDF7C5-E96C-47A2-9AC2-661797793DE0}" v="92" dt="2021-03-26T01:42:21.368"/>
    <p1510:client id="{FE28E67E-195F-4060-ABA6-8B992B494A56}" v="124" dt="2021-04-04T04:02:5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ita Arce Escobar" userId="808c5c705895dcdb" providerId="Windows Live" clId="Web-{C0FD685D-1663-49F5-821D-57BCAE913E84}"/>
    <pc:docChg chg="addSld delSld modSld addMainMaster modMainMaster">
      <pc:chgData name="Bernardita Arce Escobar" userId="808c5c705895dcdb" providerId="Windows Live" clId="Web-{C0FD685D-1663-49F5-821D-57BCAE913E84}" dt="2021-03-31T20:10:10.233" v="72"/>
      <pc:docMkLst>
        <pc:docMk/>
      </pc:docMkLst>
      <pc:sldChg chg="del">
        <pc:chgData name="Bernardita Arce Escobar" userId="808c5c705895dcdb" providerId="Windows Live" clId="Web-{C0FD685D-1663-49F5-821D-57BCAE913E84}" dt="2021-03-31T20:08:15.684" v="7"/>
        <pc:sldMkLst>
          <pc:docMk/>
          <pc:sldMk cId="2406273178" sldId="256"/>
        </pc:sldMkLst>
      </pc:sldChg>
      <pc:sldChg chg="del">
        <pc:chgData name="Bernardita Arce Escobar" userId="808c5c705895dcdb" providerId="Windows Live" clId="Web-{C0FD685D-1663-49F5-821D-57BCAE913E84}" dt="2021-03-31T20:08:17.825" v="8"/>
        <pc:sldMkLst>
          <pc:docMk/>
          <pc:sldMk cId="1246144459" sldId="274"/>
        </pc:sldMkLst>
      </pc:sldChg>
      <pc:sldChg chg="add">
        <pc:chgData name="Bernardita Arce Escobar" userId="808c5c705895dcdb" providerId="Windows Live" clId="Web-{C0FD685D-1663-49F5-821D-57BCAE913E84}" dt="2021-03-31T20:07:57.730" v="0"/>
        <pc:sldMkLst>
          <pc:docMk/>
          <pc:sldMk cId="4265811239" sldId="281"/>
        </pc:sldMkLst>
      </pc:sldChg>
      <pc:sldChg chg="add">
        <pc:chgData name="Bernardita Arce Escobar" userId="808c5c705895dcdb" providerId="Windows Live" clId="Web-{C0FD685D-1663-49F5-821D-57BCAE913E84}" dt="2021-03-31T20:07:57.762" v="1"/>
        <pc:sldMkLst>
          <pc:docMk/>
          <pc:sldMk cId="2338834333" sldId="282"/>
        </pc:sldMkLst>
      </pc:sldChg>
      <pc:sldChg chg="add">
        <pc:chgData name="Bernardita Arce Escobar" userId="808c5c705895dcdb" providerId="Windows Live" clId="Web-{C0FD685D-1663-49F5-821D-57BCAE913E84}" dt="2021-03-31T20:07:57.840" v="2"/>
        <pc:sldMkLst>
          <pc:docMk/>
          <pc:sldMk cId="1137131266" sldId="283"/>
        </pc:sldMkLst>
      </pc:sldChg>
      <pc:sldChg chg="add">
        <pc:chgData name="Bernardita Arce Escobar" userId="808c5c705895dcdb" providerId="Windows Live" clId="Web-{C0FD685D-1663-49F5-821D-57BCAE913E84}" dt="2021-03-31T20:07:57.855" v="3"/>
        <pc:sldMkLst>
          <pc:docMk/>
          <pc:sldMk cId="3288379887" sldId="284"/>
        </pc:sldMkLst>
      </pc:sldChg>
      <pc:sldChg chg="modSp add">
        <pc:chgData name="Bernardita Arce Escobar" userId="808c5c705895dcdb" providerId="Windows Live" clId="Web-{C0FD685D-1663-49F5-821D-57BCAE913E84}" dt="2021-03-31T20:10:10.233" v="72"/>
        <pc:sldMkLst>
          <pc:docMk/>
          <pc:sldMk cId="454497844" sldId="285"/>
        </pc:sldMkLst>
        <pc:spChg chg="mod">
          <ac:chgData name="Bernardita Arce Escobar" userId="808c5c705895dcdb" providerId="Windows Live" clId="Web-{C0FD685D-1663-49F5-821D-57BCAE913E84}" dt="2021-03-31T20:10:10.233" v="72"/>
          <ac:spMkLst>
            <pc:docMk/>
            <pc:sldMk cId="454497844" sldId="285"/>
            <ac:spMk id="9" creationId="{E4BF9822-D68D-44ED-B9BB-E7BE0C8941D2}"/>
          </ac:spMkLst>
        </pc:spChg>
        <pc:spChg chg="mod">
          <ac:chgData name="Bernardita Arce Escobar" userId="808c5c705895dcdb" providerId="Windows Live" clId="Web-{C0FD685D-1663-49F5-821D-57BCAE913E84}" dt="2021-03-31T20:10:07.187" v="71"/>
          <ac:spMkLst>
            <pc:docMk/>
            <pc:sldMk cId="454497844" sldId="285"/>
            <ac:spMk id="14" creationId="{B8113824-5141-4040-AF39-773E20FC4E1D}"/>
          </ac:spMkLst>
        </pc:spChg>
      </pc:sldChg>
      <pc:sldChg chg="add">
        <pc:chgData name="Bernardita Arce Escobar" userId="808c5c705895dcdb" providerId="Windows Live" clId="Web-{C0FD685D-1663-49F5-821D-57BCAE913E84}" dt="2021-03-31T20:07:58.027" v="5"/>
        <pc:sldMkLst>
          <pc:docMk/>
          <pc:sldMk cId="2075718541" sldId="286"/>
        </pc:sldMkLst>
      </pc:sldChg>
      <pc:sldChg chg="modSp add">
        <pc:chgData name="Bernardita Arce Escobar" userId="808c5c705895dcdb" providerId="Windows Live" clId="Web-{C0FD685D-1663-49F5-821D-57BCAE913E84}" dt="2021-03-31T20:09:39.889" v="69" actId="20577"/>
        <pc:sldMkLst>
          <pc:docMk/>
          <pc:sldMk cId="787938152" sldId="287"/>
        </pc:sldMkLst>
        <pc:spChg chg="mod">
          <ac:chgData name="Bernardita Arce Escobar" userId="808c5c705895dcdb" providerId="Windows Live" clId="Web-{C0FD685D-1663-49F5-821D-57BCAE913E84}" dt="2021-03-31T20:09:39.889" v="69" actId="20577"/>
          <ac:spMkLst>
            <pc:docMk/>
            <pc:sldMk cId="787938152" sldId="287"/>
            <ac:spMk id="4" creationId="{7D60D27D-CA9C-4915-A5C4-B1FF4FB99682}"/>
          </ac:spMkLst>
        </pc:spChg>
      </pc:sldChg>
      <pc:sldChg chg="add replId">
        <pc:chgData name="Bernardita Arce Escobar" userId="808c5c705895dcdb" providerId="Windows Live" clId="Web-{C0FD685D-1663-49F5-821D-57BCAE913E84}" dt="2021-03-31T20:09:56.968" v="70"/>
        <pc:sldMkLst>
          <pc:docMk/>
          <pc:sldMk cId="2694521251" sldId="288"/>
        </pc:sldMkLst>
      </pc:sldChg>
      <pc:sldMasterChg chg="add addSldLayout">
        <pc:chgData name="Bernardita Arce Escobar" userId="808c5c705895dcdb" providerId="Windows Live" clId="Web-{C0FD685D-1663-49F5-821D-57BCAE913E84}" dt="2021-03-31T20:07:57.730" v="0"/>
        <pc:sldMasterMkLst>
          <pc:docMk/>
          <pc:sldMasterMk cId="0" sldId="2147483648"/>
        </pc:sldMasterMkLst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Bernardita Arce Escobar" userId="808c5c705895dcdb" providerId="Windows Live" clId="Web-{C0FD685D-1663-49F5-821D-57BCAE913E84}" dt="2021-03-31T20:07:57.730" v="0"/>
        <pc:sldMasterMkLst>
          <pc:docMk/>
          <pc:sldMasterMk cId="2933118997" sldId="2147483660"/>
        </pc:sldMasterMkLst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2288191458" sldId="2147483661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3398174421" sldId="2147483662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2339700568" sldId="2147483663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979029867" sldId="2147483664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1752394269" sldId="2147483665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3630658609" sldId="2147483666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3682375612" sldId="2147483667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1360449816" sldId="2147483668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383603595" sldId="2147483669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541863252" sldId="2147483670"/>
          </pc:sldLayoutMkLst>
        </pc:sldLayoutChg>
        <pc:sldLayoutChg chg="replId">
          <pc:chgData name="Bernardita Arce Escobar" userId="808c5c705895dcdb" providerId="Windows Live" clId="Web-{C0FD685D-1663-49F5-821D-57BCAE913E84}" dt="2021-03-31T20:07:57.730" v="0"/>
          <pc:sldLayoutMkLst>
            <pc:docMk/>
            <pc:sldMasterMk cId="2933118997" sldId="2147483660"/>
            <pc:sldLayoutMk cId="2215096201" sldId="2147483671"/>
          </pc:sldLayoutMkLst>
        </pc:sldLayoutChg>
      </pc:sldMasterChg>
    </pc:docChg>
  </pc:docChgLst>
  <pc:docChgLst>
    <pc:chgData name="Bernardita Arce Escobar" userId="808c5c705895dcdb" providerId="Windows Live" clId="Web-{DF181959-B21F-40C7-B28D-957743D6E1DD}"/>
    <pc:docChg chg="addSld">
      <pc:chgData name="Bernardita Arce Escobar" userId="808c5c705895dcdb" providerId="Windows Live" clId="Web-{DF181959-B21F-40C7-B28D-957743D6E1DD}" dt="2021-03-31T02:35:06.090" v="3"/>
      <pc:docMkLst>
        <pc:docMk/>
      </pc:docMkLst>
      <pc:sldChg chg="add">
        <pc:chgData name="Bernardita Arce Escobar" userId="808c5c705895dcdb" providerId="Windows Live" clId="Web-{DF181959-B21F-40C7-B28D-957743D6E1DD}" dt="2021-03-31T02:34:28.308" v="0"/>
        <pc:sldMkLst>
          <pc:docMk/>
          <pc:sldMk cId="1747605005" sldId="277"/>
        </pc:sldMkLst>
      </pc:sldChg>
      <pc:sldChg chg="add">
        <pc:chgData name="Bernardita Arce Escobar" userId="808c5c705895dcdb" providerId="Windows Live" clId="Web-{DF181959-B21F-40C7-B28D-957743D6E1DD}" dt="2021-03-31T02:34:28.339" v="1"/>
        <pc:sldMkLst>
          <pc:docMk/>
          <pc:sldMk cId="1238350325" sldId="278"/>
        </pc:sldMkLst>
      </pc:sldChg>
      <pc:sldChg chg="add">
        <pc:chgData name="Bernardita Arce Escobar" userId="808c5c705895dcdb" providerId="Windows Live" clId="Web-{DF181959-B21F-40C7-B28D-957743D6E1DD}" dt="2021-03-31T02:35:06.058" v="2"/>
        <pc:sldMkLst>
          <pc:docMk/>
          <pc:sldMk cId="1211636329" sldId="279"/>
        </pc:sldMkLst>
      </pc:sldChg>
      <pc:sldChg chg="add">
        <pc:chgData name="Bernardita Arce Escobar" userId="808c5c705895dcdb" providerId="Windows Live" clId="Web-{DF181959-B21F-40C7-B28D-957743D6E1DD}" dt="2021-03-31T02:35:06.090" v="3"/>
        <pc:sldMkLst>
          <pc:docMk/>
          <pc:sldMk cId="823121826" sldId="280"/>
        </pc:sldMkLst>
      </pc:sldChg>
    </pc:docChg>
  </pc:docChgLst>
  <pc:docChgLst>
    <pc:chgData name="Bernardita Arce Escobar" userId="808c5c705895dcdb" providerId="Windows Live" clId="Web-{C42FEA75-8718-4ECA-AEC3-46F835209B2D}"/>
    <pc:docChg chg="modSld">
      <pc:chgData name="Bernardita Arce Escobar" userId="808c5c705895dcdb" providerId="Windows Live" clId="Web-{C42FEA75-8718-4ECA-AEC3-46F835209B2D}" dt="2021-03-30T19:23:14.331" v="9" actId="20577"/>
      <pc:docMkLst>
        <pc:docMk/>
      </pc:docMkLst>
      <pc:sldChg chg="modSp">
        <pc:chgData name="Bernardita Arce Escobar" userId="808c5c705895dcdb" providerId="Windows Live" clId="Web-{C42FEA75-8718-4ECA-AEC3-46F835209B2D}" dt="2021-03-30T19:23:14.331" v="9" actId="20577"/>
        <pc:sldMkLst>
          <pc:docMk/>
          <pc:sldMk cId="3308678978" sldId="276"/>
        </pc:sldMkLst>
        <pc:spChg chg="mod">
          <ac:chgData name="Bernardita Arce Escobar" userId="808c5c705895dcdb" providerId="Windows Live" clId="Web-{C42FEA75-8718-4ECA-AEC3-46F835209B2D}" dt="2021-03-30T19:23:14.331" v="9" actId="20577"/>
          <ac:spMkLst>
            <pc:docMk/>
            <pc:sldMk cId="3308678978" sldId="276"/>
            <ac:spMk id="2" creationId="{D7E46D91-35CD-4065-AA6A-7A707C9C0415}"/>
          </ac:spMkLst>
        </pc:spChg>
      </pc:sldChg>
    </pc:docChg>
  </pc:docChgLst>
  <pc:docChgLst>
    <pc:chgData name="Bernardita Arce Escobar" userId="808c5c705895dcdb" providerId="Windows Live" clId="Web-{FE28E67E-195F-4060-ABA6-8B992B494A56}"/>
    <pc:docChg chg="addSld delSld modSld">
      <pc:chgData name="Bernardita Arce Escobar" userId="808c5c705895dcdb" providerId="Windows Live" clId="Web-{FE28E67E-195F-4060-ABA6-8B992B494A56}" dt="2021-04-04T04:02:57.932" v="73"/>
      <pc:docMkLst>
        <pc:docMk/>
      </pc:docMkLst>
      <pc:sldChg chg="del">
        <pc:chgData name="Bernardita Arce Escobar" userId="808c5c705895dcdb" providerId="Windows Live" clId="Web-{FE28E67E-195F-4060-ABA6-8B992B494A56}" dt="2021-04-04T04:01:24.210" v="34"/>
        <pc:sldMkLst>
          <pc:docMk/>
          <pc:sldMk cId="4265811239" sldId="281"/>
        </pc:sldMkLst>
      </pc:sldChg>
      <pc:sldChg chg="del">
        <pc:chgData name="Bernardita Arce Escobar" userId="808c5c705895dcdb" providerId="Windows Live" clId="Web-{FE28E67E-195F-4060-ABA6-8B992B494A56}" dt="2021-04-04T04:01:19.772" v="33"/>
        <pc:sldMkLst>
          <pc:docMk/>
          <pc:sldMk cId="2338834333" sldId="282"/>
        </pc:sldMkLst>
      </pc:sldChg>
      <pc:sldChg chg="modSp add">
        <pc:chgData name="Bernardita Arce Escobar" userId="808c5c705895dcdb" providerId="Windows Live" clId="Web-{FE28E67E-195F-4060-ABA6-8B992B494A56}" dt="2021-04-04T04:00:23.443" v="5" actId="20577"/>
        <pc:sldMkLst>
          <pc:docMk/>
          <pc:sldMk cId="2406807105" sldId="289"/>
        </pc:sldMkLst>
        <pc:spChg chg="mod">
          <ac:chgData name="Bernardita Arce Escobar" userId="808c5c705895dcdb" providerId="Windows Live" clId="Web-{FE28E67E-195F-4060-ABA6-8B992B494A56}" dt="2021-04-04T04:00:23.443" v="5" actId="20577"/>
          <ac:spMkLst>
            <pc:docMk/>
            <pc:sldMk cId="2406807105" sldId="289"/>
            <ac:spMk id="2" creationId="{00000000-0000-0000-0000-000000000000}"/>
          </ac:spMkLst>
        </pc:spChg>
      </pc:sldChg>
      <pc:sldChg chg="modSp add replId">
        <pc:chgData name="Bernardita Arce Escobar" userId="808c5c705895dcdb" providerId="Windows Live" clId="Web-{FE28E67E-195F-4060-ABA6-8B992B494A56}" dt="2021-04-04T04:00:56.334" v="32" actId="20577"/>
        <pc:sldMkLst>
          <pc:docMk/>
          <pc:sldMk cId="1803672522" sldId="290"/>
        </pc:sldMkLst>
        <pc:spChg chg="mod">
          <ac:chgData name="Bernardita Arce Escobar" userId="808c5c705895dcdb" providerId="Windows Live" clId="Web-{FE28E67E-195F-4060-ABA6-8B992B494A56}" dt="2021-04-04T04:00:56.334" v="32" actId="20577"/>
          <ac:spMkLst>
            <pc:docMk/>
            <pc:sldMk cId="1803672522" sldId="290"/>
            <ac:spMk id="20" creationId="{97CE1F79-2365-40E1-9AB7-9C519004C330}"/>
          </ac:spMkLst>
        </pc:spChg>
      </pc:sldChg>
      <pc:sldChg chg="add">
        <pc:chgData name="Bernardita Arce Escobar" userId="808c5c705895dcdb" providerId="Windows Live" clId="Web-{FE28E67E-195F-4060-ABA6-8B992B494A56}" dt="2021-04-04T04:01:47.681" v="35"/>
        <pc:sldMkLst>
          <pc:docMk/>
          <pc:sldMk cId="3861908768" sldId="291"/>
        </pc:sldMkLst>
      </pc:sldChg>
      <pc:sldChg chg="add">
        <pc:chgData name="Bernardita Arce Escobar" userId="808c5c705895dcdb" providerId="Windows Live" clId="Web-{FE28E67E-195F-4060-ABA6-8B992B494A56}" dt="2021-04-04T04:01:47.696" v="36"/>
        <pc:sldMkLst>
          <pc:docMk/>
          <pc:sldMk cId="2030112724" sldId="292"/>
        </pc:sldMkLst>
      </pc:sldChg>
      <pc:sldChg chg="add">
        <pc:chgData name="Bernardita Arce Escobar" userId="808c5c705895dcdb" providerId="Windows Live" clId="Web-{FE28E67E-195F-4060-ABA6-8B992B494A56}" dt="2021-04-04T04:01:47.712" v="37"/>
        <pc:sldMkLst>
          <pc:docMk/>
          <pc:sldMk cId="2913308019" sldId="293"/>
        </pc:sldMkLst>
      </pc:sldChg>
      <pc:sldChg chg="delSp add">
        <pc:chgData name="Bernardita Arce Escobar" userId="808c5c705895dcdb" providerId="Windows Live" clId="Web-{FE28E67E-195F-4060-ABA6-8B992B494A56}" dt="2021-04-04T04:02:57.932" v="73"/>
        <pc:sldMkLst>
          <pc:docMk/>
          <pc:sldMk cId="1109452931" sldId="294"/>
        </pc:sldMkLst>
        <pc:picChg chg="del">
          <ac:chgData name="Bernardita Arce Escobar" userId="808c5c705895dcdb" providerId="Windows Live" clId="Web-{FE28E67E-195F-4060-ABA6-8B992B494A56}" dt="2021-04-04T04:02:57.292" v="72"/>
          <ac:picMkLst>
            <pc:docMk/>
            <pc:sldMk cId="1109452931" sldId="294"/>
            <ac:picMk id="4" creationId="{3D7B9A72-62AF-4D36-9F9D-7FA4F6FAD0F6}"/>
          </ac:picMkLst>
        </pc:picChg>
        <pc:picChg chg="del">
          <ac:chgData name="Bernardita Arce Escobar" userId="808c5c705895dcdb" providerId="Windows Live" clId="Web-{FE28E67E-195F-4060-ABA6-8B992B494A56}" dt="2021-04-04T04:02:57.932" v="73"/>
          <ac:picMkLst>
            <pc:docMk/>
            <pc:sldMk cId="1109452931" sldId="294"/>
            <ac:picMk id="5" creationId="{493F6ED1-01A6-48D3-B48A-525D9C6C8D50}"/>
          </ac:picMkLst>
        </pc:picChg>
      </pc:sldChg>
      <pc:sldChg chg="delSp add">
        <pc:chgData name="Bernardita Arce Escobar" userId="808c5c705895dcdb" providerId="Windows Live" clId="Web-{FE28E67E-195F-4060-ABA6-8B992B494A56}" dt="2021-04-04T04:02:53.463" v="71"/>
        <pc:sldMkLst>
          <pc:docMk/>
          <pc:sldMk cId="3046940655" sldId="295"/>
        </pc:sldMkLst>
        <pc:picChg chg="del">
          <ac:chgData name="Bernardita Arce Escobar" userId="808c5c705895dcdb" providerId="Windows Live" clId="Web-{FE28E67E-195F-4060-ABA6-8B992B494A56}" dt="2021-04-04T04:02:53.463" v="71"/>
          <ac:picMkLst>
            <pc:docMk/>
            <pc:sldMk cId="3046940655" sldId="295"/>
            <ac:picMk id="7" creationId="{59332349-E2BB-42E3-BA5E-619BB0203ECF}"/>
          </ac:picMkLst>
        </pc:picChg>
      </pc:sldChg>
      <pc:sldChg chg="add">
        <pc:chgData name="Bernardita Arce Escobar" userId="808c5c705895dcdb" providerId="Windows Live" clId="Web-{FE28E67E-195F-4060-ABA6-8B992B494A56}" dt="2021-04-04T04:01:47.837" v="40"/>
        <pc:sldMkLst>
          <pc:docMk/>
          <pc:sldMk cId="3676795380" sldId="296"/>
        </pc:sldMkLst>
      </pc:sldChg>
      <pc:sldChg chg="add">
        <pc:chgData name="Bernardita Arce Escobar" userId="808c5c705895dcdb" providerId="Windows Live" clId="Web-{FE28E67E-195F-4060-ABA6-8B992B494A56}" dt="2021-04-04T04:01:47.868" v="41"/>
        <pc:sldMkLst>
          <pc:docMk/>
          <pc:sldMk cId="2563879452" sldId="297"/>
        </pc:sldMkLst>
      </pc:sldChg>
      <pc:sldChg chg="modSp add">
        <pc:chgData name="Bernardita Arce Escobar" userId="808c5c705895dcdb" providerId="Windows Live" clId="Web-{FE28E67E-195F-4060-ABA6-8B992B494A56}" dt="2021-04-04T04:02:36.275" v="70" actId="20577"/>
        <pc:sldMkLst>
          <pc:docMk/>
          <pc:sldMk cId="2885020552" sldId="298"/>
        </pc:sldMkLst>
        <pc:spChg chg="mod">
          <ac:chgData name="Bernardita Arce Escobar" userId="808c5c705895dcdb" providerId="Windows Live" clId="Web-{FE28E67E-195F-4060-ABA6-8B992B494A56}" dt="2021-04-04T04:02:36.275" v="70" actId="20577"/>
          <ac:spMkLst>
            <pc:docMk/>
            <pc:sldMk cId="2885020552" sldId="298"/>
            <ac:spMk id="3" creationId="{00000000-0000-0000-0000-000000000000}"/>
          </ac:spMkLst>
        </pc:spChg>
      </pc:sldChg>
      <pc:sldChg chg="modSp add">
        <pc:chgData name="Bernardita Arce Escobar" userId="808c5c705895dcdb" providerId="Windows Live" clId="Web-{FE28E67E-195F-4060-ABA6-8B992B494A56}" dt="2021-04-04T04:02:07.431" v="58" actId="20577"/>
        <pc:sldMkLst>
          <pc:docMk/>
          <pc:sldMk cId="938090710" sldId="299"/>
        </pc:sldMkLst>
        <pc:spChg chg="mod">
          <ac:chgData name="Bernardita Arce Escobar" userId="808c5c705895dcdb" providerId="Windows Live" clId="Web-{FE28E67E-195F-4060-ABA6-8B992B494A56}" dt="2021-04-04T04:02:07.431" v="58" actId="20577"/>
          <ac:spMkLst>
            <pc:docMk/>
            <pc:sldMk cId="938090710" sldId="29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36F-A6D0-495D-8945-B3DE8F6F896C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DEE6A566-1E99-487F-972F-10B34E894373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Google </a:t>
          </a:r>
          <a:r>
            <a:rPr lang="es-ES" dirty="0" err="1">
              <a:latin typeface="Calibri Light" panose="020F0302020204030204"/>
            </a:rPr>
            <a:t>Classroom</a:t>
          </a:r>
          <a:endParaRPr lang="es-ES" dirty="0"/>
        </a:p>
      </dgm:t>
    </dgm:pt>
    <dgm:pt modelId="{A5FA6EAF-FBB7-488F-BEDC-C77A49E00F41}" type="parTrans" cxnId="{5471902E-2C79-4F0E-8704-B2604669CE93}">
      <dgm:prSet/>
      <dgm:spPr/>
      <dgm:t>
        <a:bodyPr/>
        <a:lstStyle/>
        <a:p>
          <a:endParaRPr lang="es-ES"/>
        </a:p>
      </dgm:t>
    </dgm:pt>
    <dgm:pt modelId="{BCF2C3B3-0065-403F-B40F-53BF00EBB6A3}" type="sibTrans" cxnId="{5471902E-2C79-4F0E-8704-B2604669CE93}">
      <dgm:prSet/>
      <dgm:spPr/>
      <dgm:t>
        <a:bodyPr/>
        <a:lstStyle/>
        <a:p>
          <a:endParaRPr lang="es-ES"/>
        </a:p>
      </dgm:t>
    </dgm:pt>
    <dgm:pt modelId="{4AA91DD3-BEB0-49AB-A2FB-66A23F090370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Ofimática Google</a:t>
          </a:r>
          <a:endParaRPr lang="es-ES" dirty="0"/>
        </a:p>
      </dgm:t>
    </dgm:pt>
    <dgm:pt modelId="{723CA4D4-538D-461E-B56B-0D0C66F4F368}" type="parTrans" cxnId="{85668DBE-7A5E-4CD4-B2C8-B3A642ABFC7A}">
      <dgm:prSet/>
      <dgm:spPr/>
      <dgm:t>
        <a:bodyPr/>
        <a:lstStyle/>
        <a:p>
          <a:endParaRPr lang="es-ES"/>
        </a:p>
      </dgm:t>
    </dgm:pt>
    <dgm:pt modelId="{7183D7E0-D9AD-4C8A-8ABA-49D02A9F0B78}" type="sibTrans" cxnId="{85668DBE-7A5E-4CD4-B2C8-B3A642ABFC7A}">
      <dgm:prSet/>
      <dgm:spPr/>
      <dgm:t>
        <a:bodyPr/>
        <a:lstStyle/>
        <a:p>
          <a:endParaRPr lang="es-ES"/>
        </a:p>
      </dgm:t>
    </dgm:pt>
    <dgm:pt modelId="{201CD4B7-9C08-4DAB-BDE7-5BCC595B9284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Contenido Interactivo</a:t>
          </a:r>
          <a:endParaRPr lang="es-ES" dirty="0"/>
        </a:p>
      </dgm:t>
    </dgm:pt>
    <dgm:pt modelId="{2A9698EB-F614-4081-9427-7AFA3F98A1F1}" type="parTrans" cxnId="{2D6A226C-8A06-45E0-B3D9-81BEA3706CFF}">
      <dgm:prSet/>
      <dgm:spPr/>
      <dgm:t>
        <a:bodyPr/>
        <a:lstStyle/>
        <a:p>
          <a:endParaRPr lang="es-ES"/>
        </a:p>
      </dgm:t>
    </dgm:pt>
    <dgm:pt modelId="{1202EB46-2AE9-433B-8E4F-42C2754357B0}" type="sibTrans" cxnId="{2D6A226C-8A06-45E0-B3D9-81BEA3706CFF}">
      <dgm:prSet/>
      <dgm:spPr/>
      <dgm:t>
        <a:bodyPr/>
        <a:lstStyle/>
        <a:p>
          <a:endParaRPr lang="es-ES"/>
        </a:p>
      </dgm:t>
    </dgm:pt>
    <dgm:pt modelId="{8D66FFCB-E525-4D71-A34B-1BA53DE4F2BA}" type="pres">
      <dgm:prSet presAssocID="{6BC9436F-A6D0-495D-8945-B3DE8F6F89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6EEB57-7767-4788-8EB4-F2365B7319F6}" type="pres">
      <dgm:prSet presAssocID="{DEE6A566-1E99-487F-972F-10B34E8943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AEA9FB-E88A-486B-95BD-66B9310A92A3}" type="pres">
      <dgm:prSet presAssocID="{BCF2C3B3-0065-403F-B40F-53BF00EBB6A3}" presName="sibTrans" presStyleCnt="0"/>
      <dgm:spPr/>
    </dgm:pt>
    <dgm:pt modelId="{4DCEC7B5-C473-4611-9614-9B5C5344696D}" type="pres">
      <dgm:prSet presAssocID="{4AA91DD3-BEB0-49AB-A2FB-66A23F0903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3A3F30-F956-479C-8B42-B4D830BAF439}" type="pres">
      <dgm:prSet presAssocID="{7183D7E0-D9AD-4C8A-8ABA-49D02A9F0B78}" presName="sibTrans" presStyleCnt="0"/>
      <dgm:spPr/>
    </dgm:pt>
    <dgm:pt modelId="{38F2E3D2-8923-4958-B479-ADE0F262A28D}" type="pres">
      <dgm:prSet presAssocID="{201CD4B7-9C08-4DAB-BDE7-5BCC595B92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71902E-2C79-4F0E-8704-B2604669CE93}" srcId="{6BC9436F-A6D0-495D-8945-B3DE8F6F896C}" destId="{DEE6A566-1E99-487F-972F-10B34E894373}" srcOrd="0" destOrd="0" parTransId="{A5FA6EAF-FBB7-488F-BEDC-C77A49E00F41}" sibTransId="{BCF2C3B3-0065-403F-B40F-53BF00EBB6A3}"/>
    <dgm:cxn modelId="{AC9B0055-0E5D-4C48-8CEB-5E3F76CEA019}" type="presOf" srcId="{6BC9436F-A6D0-495D-8945-B3DE8F6F896C}" destId="{8D66FFCB-E525-4D71-A34B-1BA53DE4F2BA}" srcOrd="0" destOrd="0" presId="urn:microsoft.com/office/officeart/2005/8/layout/default"/>
    <dgm:cxn modelId="{2D6A226C-8A06-45E0-B3D9-81BEA3706CFF}" srcId="{6BC9436F-A6D0-495D-8945-B3DE8F6F896C}" destId="{201CD4B7-9C08-4DAB-BDE7-5BCC595B9284}" srcOrd="2" destOrd="0" parTransId="{2A9698EB-F614-4081-9427-7AFA3F98A1F1}" sibTransId="{1202EB46-2AE9-433B-8E4F-42C2754357B0}"/>
    <dgm:cxn modelId="{7A024E95-1640-4D4C-B3DC-885B53DDB039}" type="presOf" srcId="{4AA91DD3-BEB0-49AB-A2FB-66A23F090370}" destId="{4DCEC7B5-C473-4611-9614-9B5C5344696D}" srcOrd="0" destOrd="0" presId="urn:microsoft.com/office/officeart/2005/8/layout/default"/>
    <dgm:cxn modelId="{7083D16B-324F-44DC-B48B-15DC32D144CA}" type="presOf" srcId="{DEE6A566-1E99-487F-972F-10B34E894373}" destId="{0F6EEB57-7767-4788-8EB4-F2365B7319F6}" srcOrd="0" destOrd="0" presId="urn:microsoft.com/office/officeart/2005/8/layout/default"/>
    <dgm:cxn modelId="{46B79566-4941-4538-B195-0E7B8B4BC15F}" type="presOf" srcId="{201CD4B7-9C08-4DAB-BDE7-5BCC595B9284}" destId="{38F2E3D2-8923-4958-B479-ADE0F262A28D}" srcOrd="0" destOrd="0" presId="urn:microsoft.com/office/officeart/2005/8/layout/default"/>
    <dgm:cxn modelId="{85668DBE-7A5E-4CD4-B2C8-B3A642ABFC7A}" srcId="{6BC9436F-A6D0-495D-8945-B3DE8F6F896C}" destId="{4AA91DD3-BEB0-49AB-A2FB-66A23F090370}" srcOrd="1" destOrd="0" parTransId="{723CA4D4-538D-461E-B56B-0D0C66F4F368}" sibTransId="{7183D7E0-D9AD-4C8A-8ABA-49D02A9F0B78}"/>
    <dgm:cxn modelId="{86F860BD-9775-42CE-A26A-AF3C84CFD509}" type="presParOf" srcId="{8D66FFCB-E525-4D71-A34B-1BA53DE4F2BA}" destId="{0F6EEB57-7767-4788-8EB4-F2365B7319F6}" srcOrd="0" destOrd="0" presId="urn:microsoft.com/office/officeart/2005/8/layout/default"/>
    <dgm:cxn modelId="{69E9BD30-3E14-4003-AA55-63F9BBA7E792}" type="presParOf" srcId="{8D66FFCB-E525-4D71-A34B-1BA53DE4F2BA}" destId="{34AEA9FB-E88A-486B-95BD-66B9310A92A3}" srcOrd="1" destOrd="0" presId="urn:microsoft.com/office/officeart/2005/8/layout/default"/>
    <dgm:cxn modelId="{617537DA-0607-4A81-B8D6-B4DD9A1A22FC}" type="presParOf" srcId="{8D66FFCB-E525-4D71-A34B-1BA53DE4F2BA}" destId="{4DCEC7B5-C473-4611-9614-9B5C5344696D}" srcOrd="2" destOrd="0" presId="urn:microsoft.com/office/officeart/2005/8/layout/default"/>
    <dgm:cxn modelId="{FFDB28C7-835F-4238-A853-F2F76FEE7BBE}" type="presParOf" srcId="{8D66FFCB-E525-4D71-A34B-1BA53DE4F2BA}" destId="{983A3F30-F956-479C-8B42-B4D830BAF439}" srcOrd="3" destOrd="0" presId="urn:microsoft.com/office/officeart/2005/8/layout/default"/>
    <dgm:cxn modelId="{0ECBAAF0-6D0F-45F2-96E0-EBBD5C0776D0}" type="presParOf" srcId="{8D66FFCB-E525-4D71-A34B-1BA53DE4F2BA}" destId="{38F2E3D2-8923-4958-B479-ADE0F262A2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9  - CREACIÓN DE CONTENIDO </a:t>
            </a:r>
            <a:r>
              <a:rPr lang="es-ES" b="1" dirty="0" smtClean="0">
                <a:latin typeface="Calibri Light"/>
              </a:rPr>
              <a:t>INTERACTIVO UTILIZANDO </a:t>
            </a:r>
            <a:r>
              <a:rPr lang="es-ES" b="1" dirty="0">
                <a:latin typeface="Calibri Light"/>
              </a:rPr>
              <a:t>GENIALLY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1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Página</a:t>
            </a:r>
            <a:r>
              <a:rPr lang="en-US" sz="4800" dirty="0" smtClean="0">
                <a:cs typeface="Calibri"/>
              </a:rPr>
              <a:t> principal de Genially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093" y="2156859"/>
            <a:ext cx="5636294" cy="31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962" y="465674"/>
            <a:ext cx="4787251" cy="605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Ingresar</a:t>
            </a:r>
            <a:r>
              <a:rPr lang="en-US" sz="4800" dirty="0" smtClean="0">
                <a:cs typeface="Calibri"/>
              </a:rPr>
              <a:t> a Genially:</a:t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smtClean="0">
                <a:cs typeface="Calibri"/>
              </a:rPr>
              <a:t>	</a:t>
            </a:r>
            <a:r>
              <a:rPr lang="en-US" dirty="0" smtClean="0">
                <a:cs typeface="Calibri"/>
              </a:rPr>
              <a:t>Google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	LinkedIn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	Twitter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	Office 365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	Facebook</a:t>
            </a: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705" y="824749"/>
            <a:ext cx="5411964" cy="3042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113" t="64763" r="80181" b="14547"/>
          <a:stretch/>
        </p:blipFill>
        <p:spPr>
          <a:xfrm>
            <a:off x="532260" y="3244573"/>
            <a:ext cx="841340" cy="2640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84938" t="24461" r="10216" b="68211"/>
          <a:stretch/>
        </p:blipFill>
        <p:spPr>
          <a:xfrm>
            <a:off x="666839" y="2743722"/>
            <a:ext cx="630622" cy="5360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524" y="3429000"/>
            <a:ext cx="5469908" cy="30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949901"/>
            <a:ext cx="4787251" cy="17932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Crear</a:t>
            </a:r>
            <a:r>
              <a:rPr lang="en-US" sz="4800" dirty="0" smtClean="0">
                <a:cs typeface="Calibri"/>
              </a:rPr>
              <a:t> con  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/>
              <a:t>Genially</a:t>
            </a: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437" y="2267293"/>
            <a:ext cx="569237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2591" y="205778"/>
            <a:ext cx="4787251" cy="65715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/>
              <a:t>G</a:t>
            </a:r>
            <a:r>
              <a:rPr lang="en-US" sz="4800" dirty="0" err="1" smtClean="0"/>
              <a:t>eneración</a:t>
            </a:r>
            <a:r>
              <a:rPr lang="en-US" sz="4800" dirty="0" smtClean="0"/>
              <a:t> </a:t>
            </a:r>
            <a:r>
              <a:rPr lang="en-US" sz="4800" dirty="0"/>
              <a:t>de </a:t>
            </a:r>
            <a:r>
              <a:rPr lang="en-US" sz="4800" dirty="0" err="1"/>
              <a:t>Plantillas</a:t>
            </a:r>
            <a:r>
              <a:rPr lang="en-US" sz="4800" dirty="0"/>
              <a:t> </a:t>
            </a:r>
            <a:r>
              <a:rPr lang="en-US" sz="4800" dirty="0" smtClean="0"/>
              <a:t>Genially: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i="1" dirty="0" smtClean="0"/>
              <a:t>	</a:t>
            </a:r>
            <a:r>
              <a:rPr lang="en-US" sz="4000" i="1" dirty="0" err="1" smtClean="0"/>
              <a:t>Presentaciones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</a:t>
            </a:r>
            <a:r>
              <a:rPr lang="en-US" sz="4000" i="1" dirty="0" err="1" smtClean="0"/>
              <a:t>Infografías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</a:t>
            </a:r>
            <a:r>
              <a:rPr lang="en-US" sz="4000" i="1" dirty="0" err="1" smtClean="0"/>
              <a:t>Gamificación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</a:t>
            </a:r>
            <a:r>
              <a:rPr lang="en-US" sz="4000" i="1" dirty="0" err="1" smtClean="0"/>
              <a:t>Imagen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interactiva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Video </a:t>
            </a:r>
            <a:r>
              <a:rPr lang="en-US" sz="4000" i="1" dirty="0" err="1" smtClean="0"/>
              <a:t>presentación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</a:t>
            </a:r>
            <a:r>
              <a:rPr lang="en-US" sz="4000" i="1" dirty="0" err="1" smtClean="0"/>
              <a:t>Guía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Material </a:t>
            </a:r>
            <a:r>
              <a:rPr lang="en-US" sz="4000" i="1" dirty="0" err="1" smtClean="0"/>
              <a:t>formativo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	….</a:t>
            </a:r>
            <a:endParaRPr lang="en-US" sz="4000" i="1" dirty="0"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05" y="2405537"/>
            <a:ext cx="5806402" cy="32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9088" y="782784"/>
            <a:ext cx="4787251" cy="56344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Selección</a:t>
            </a:r>
            <a:r>
              <a:rPr lang="en-US" sz="4800" dirty="0" smtClean="0">
                <a:cs typeface="Calibri"/>
              </a:rPr>
              <a:t> total o </a:t>
            </a:r>
            <a:r>
              <a:rPr lang="en-US" sz="4800" dirty="0" err="1" smtClean="0">
                <a:cs typeface="Calibri"/>
              </a:rPr>
              <a:t>parcial</a:t>
            </a:r>
            <a:r>
              <a:rPr lang="en-US" sz="4800" dirty="0" smtClean="0">
                <a:cs typeface="Calibri"/>
              </a:rPr>
              <a:t> de </a:t>
            </a:r>
            <a:r>
              <a:rPr lang="en-US" sz="4800" dirty="0" err="1" smtClean="0">
                <a:cs typeface="Calibri"/>
              </a:rPr>
              <a:t>una</a:t>
            </a:r>
            <a:r>
              <a:rPr lang="en-US" sz="4800" dirty="0" smtClean="0">
                <a:cs typeface="Calibri"/>
              </a:rPr>
              <a:t> </a:t>
            </a:r>
            <a:r>
              <a:rPr lang="en-US" sz="4800" dirty="0" err="1" smtClean="0">
                <a:cs typeface="Calibri"/>
              </a:rPr>
              <a:t>plantilla</a:t>
            </a:r>
            <a:r>
              <a:rPr lang="en-US" sz="4800" dirty="0" smtClean="0">
                <a:cs typeface="Calibri"/>
              </a:rPr>
              <a:t> Genially</a:t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>
                <a:cs typeface="Calibri"/>
              </a:rPr>
              <a:t>Opciones</a:t>
            </a:r>
            <a:r>
              <a:rPr lang="en-US" sz="4800" dirty="0">
                <a:cs typeface="Calibri"/>
              </a:rPr>
              <a:t> de </a:t>
            </a:r>
            <a:r>
              <a:rPr lang="en-US" sz="4800" dirty="0" err="1">
                <a:cs typeface="Calibri"/>
              </a:rPr>
              <a:t>menú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 smtClean="0">
                <a:cs typeface="Calibri"/>
              </a:rPr>
              <a:t>Colaboradores</a:t>
            </a: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 smtClean="0">
                <a:cs typeface="Calibri"/>
              </a:rPr>
              <a:t>Acceso</a:t>
            </a:r>
            <a:r>
              <a:rPr lang="en-US" sz="4800" dirty="0" smtClean="0">
                <a:cs typeface="Calibri"/>
              </a:rPr>
              <a:t> </a:t>
            </a:r>
            <a:r>
              <a:rPr lang="en-US" sz="4800" dirty="0" err="1" smtClean="0">
                <a:cs typeface="Calibri"/>
              </a:rPr>
              <a:t>público</a:t>
            </a:r>
            <a:r>
              <a:rPr lang="en-US" sz="4800" dirty="0" smtClean="0">
                <a:cs typeface="Calibri"/>
              </a:rPr>
              <a:t> en la web/</a:t>
            </a:r>
            <a:r>
              <a:rPr lang="en-US" sz="4800" dirty="0" err="1" smtClean="0">
                <a:cs typeface="Calibri"/>
              </a:rPr>
              <a:t>privado</a:t>
            </a:r>
            <a:endParaRPr lang="en-US" sz="4800" dirty="0"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75" y="2323645"/>
            <a:ext cx="5491918" cy="30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9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 DE CONTENIDO INTERACTIVO UTILIZANDO GENIALLY</a:t>
            </a:r>
            <a:endParaRPr lang="es-ES" sz="3600">
              <a:ea typeface="+mj-lt"/>
              <a:cs typeface="+mj-l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EJERCICIOS PRÁCTICOS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9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 DE CONTENIDO INTERACTIVO UTILIZANDO GENIALLY</a:t>
            </a:r>
            <a:endParaRPr lang="es-ES" sz="3600">
              <a:ea typeface="+mj-lt"/>
              <a:cs typeface="+mj-l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val="889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Seleccione una imagen.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Transforme esta imagen en una imagen interactiva, con al menos 3 elementos interactivos en ella.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su imagen interactiva con el/la relator/a. </a:t>
            </a:r>
            <a:endParaRPr lang="es-ES" sz="2800">
              <a:solidFill>
                <a:schemeClr val="tx1"/>
              </a:solidFill>
              <a:ea typeface="+mn-lt"/>
              <a:cs typeface="Calibri" panose="020F0502020204030204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9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"CREACIÓN DE CONTENIDO INTERACTIVO </a:t>
            </a:r>
            <a:endParaRPr lang="es-ES">
              <a:solidFill>
                <a:schemeClr val="tx1"/>
              </a:solidFill>
              <a:cs typeface="Calibri" panose="020F0502020204030204"/>
            </a:endParaRP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UTILIZANDO </a:t>
            </a: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GENIALLY"</a:t>
            </a:r>
          </a:p>
        </p:txBody>
      </p:sp>
    </p:spTree>
    <p:extLst>
      <p:ext uri="{BB962C8B-B14F-4D97-AF65-F5344CB8AC3E}">
        <p14:creationId xmlns:p14="http://schemas.microsoft.com/office/powerpoint/2010/main" val="330867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9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 DE CONTENIDO INTERACTIVO UTILIZANDO GENIALLY</a:t>
            </a:r>
            <a:endParaRPr lang="es-ES" sz="3600">
              <a:ea typeface="+mj-lt"/>
              <a:cs typeface="+mj-l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2</a:t>
            </a:r>
          </a:p>
        </p:txBody>
      </p:sp>
    </p:spTree>
    <p:extLst>
      <p:ext uri="{BB962C8B-B14F-4D97-AF65-F5344CB8AC3E}">
        <p14:creationId xmlns:p14="http://schemas.microsoft.com/office/powerpoint/2010/main" val="12383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Seleccione una plantilla de presentación.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A su vez, seleccione 10 diapositivas de base.</a:t>
            </a:r>
            <a:endParaRPr lang="en-U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Desarrolle un tema de interés, con al menos 5 elementos interactivos en la presentación.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4. Comparta su trabajo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9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"CREACIÓN DE CONTENIDO INTERACTIVO </a:t>
            </a:r>
            <a:endParaRPr lang="es-ES">
              <a:solidFill>
                <a:schemeClr val="tx1"/>
              </a:solidFill>
              <a:cs typeface="Calibri" panose="020F0502020204030204"/>
            </a:endParaRP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UTILIZANDO </a:t>
            </a: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GENIALLY"</a:t>
            </a:r>
          </a:p>
        </p:txBody>
      </p:sp>
    </p:spTree>
    <p:extLst>
      <p:ext uri="{BB962C8B-B14F-4D97-AF65-F5344CB8AC3E}">
        <p14:creationId xmlns:p14="http://schemas.microsoft.com/office/powerpoint/2010/main" val="17476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D1A671DE-D529-4A2A-A35D-E974002395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ck Arc 82">
            <a:extLst>
              <a:ext uri="{FF2B5EF4-FFF2-40B4-BE49-F238E27FC236}">
                <a16:creationId xmlns=""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=""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="" xmlns:a16="http://schemas.microsoft.com/office/drawing/2014/main" id="{AD6B6F58-F536-420A-AA0A-F998C70DAB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5859" y="2242569"/>
          <a:ext cx="6561827" cy="38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iagrama de flujo: conector 25">
            <a:extLst>
              <a:ext uri="{FF2B5EF4-FFF2-40B4-BE49-F238E27FC236}">
                <a16:creationId xmlns="" xmlns:a16="http://schemas.microsoft.com/office/drawing/2014/main" id="{A308CB01-377E-4C68-A7FC-CBCD6BA6D50E}"/>
              </a:ext>
            </a:extLst>
          </p:cNvPr>
          <p:cNvSpPr/>
          <p:nvPr/>
        </p:nvSpPr>
        <p:spPr>
          <a:xfrm>
            <a:off x="5637361" y="200707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7" name="Diagrama de flujo: conector 26">
            <a:extLst>
              <a:ext uri="{FF2B5EF4-FFF2-40B4-BE49-F238E27FC236}">
                <a16:creationId xmlns="" xmlns:a16="http://schemas.microsoft.com/office/drawing/2014/main" id="{DB144A1D-76F6-40E1-97B4-94AEA5B2672A}"/>
              </a:ext>
            </a:extLst>
          </p:cNvPr>
          <p:cNvSpPr/>
          <p:nvPr/>
        </p:nvSpPr>
        <p:spPr>
          <a:xfrm>
            <a:off x="8872266" y="207896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  <a:endParaRPr lang="es-ES" b="1" dirty="0">
              <a:solidFill>
                <a:srgbClr val="2F5496"/>
              </a:solidFill>
            </a:endParaRPr>
          </a:p>
        </p:txBody>
      </p:sp>
      <p:sp>
        <p:nvSpPr>
          <p:cNvPr id="28" name="Diagrama de flujo: conector 27">
            <a:extLst>
              <a:ext uri="{FF2B5EF4-FFF2-40B4-BE49-F238E27FC236}">
                <a16:creationId xmlns="" xmlns:a16="http://schemas.microsoft.com/office/drawing/2014/main" id="{590E4954-39D8-43B7-9ADD-F4C044E6848F}"/>
              </a:ext>
            </a:extLst>
          </p:cNvPr>
          <p:cNvSpPr/>
          <p:nvPr/>
        </p:nvSpPr>
        <p:spPr>
          <a:xfrm>
            <a:off x="7233247" y="412054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D1DBAAD-E03A-4F0B-84EB-8982162706C8}"/>
              </a:ext>
            </a:extLst>
          </p:cNvPr>
          <p:cNvSpPr txBox="1"/>
          <p:nvPr/>
        </p:nvSpPr>
        <p:spPr>
          <a:xfrm>
            <a:off x="5716438" y="468702"/>
            <a:ext cx="46841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000" dirty="0">
                <a:solidFill>
                  <a:prstClr val="black"/>
                </a:solidFill>
              </a:rPr>
              <a:t>Temáticas</a:t>
            </a:r>
          </a:p>
        </p:txBody>
      </p:sp>
    </p:spTree>
    <p:extLst>
      <p:ext uri="{BB962C8B-B14F-4D97-AF65-F5344CB8AC3E}">
        <p14:creationId xmlns:p14="http://schemas.microsoft.com/office/powerpoint/2010/main" val="277861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9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 DE CONTENIDO INTERACTIVO UTILIZANDO GENIALLY</a:t>
            </a:r>
            <a:endParaRPr lang="es-ES" sz="3600">
              <a:ea typeface="+mj-lt"/>
              <a:cs typeface="+mj-l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1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Diseñe y elabore un aula virtual, aplicando lo aprendido con </a:t>
            </a:r>
            <a:r>
              <a:rPr lang="es-ES" sz="2800" dirty="0" err="1">
                <a:solidFill>
                  <a:schemeClr val="tx1"/>
                </a:solidFill>
                <a:ea typeface="+mn-lt"/>
                <a:cs typeface="Calibri" panose="020F0502020204030204"/>
              </a:rPr>
              <a:t>Genially</a:t>
            </a:r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. Estilo libre.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Comparta su creación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9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Evaluación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"CREACIÓN DE CONTENIDO INTERACTIVO </a:t>
            </a:r>
            <a:endParaRPr lang="es-ES">
              <a:solidFill>
                <a:schemeClr val="tx1"/>
              </a:solidFill>
              <a:cs typeface="Calibri" panose="020F0502020204030204"/>
            </a:endParaRP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UTILIZANDO </a:t>
            </a:r>
          </a:p>
          <a:p>
            <a:pPr lvl="1"/>
            <a:r>
              <a:rPr lang="es-ES" sz="3200">
                <a:solidFill>
                  <a:schemeClr val="tx1"/>
                </a:solidFill>
                <a:cs typeface="Calibri"/>
              </a:rPr>
              <a:t>GENIALLY"</a:t>
            </a:r>
          </a:p>
        </p:txBody>
      </p:sp>
    </p:spTree>
    <p:extLst>
      <p:ext uri="{BB962C8B-B14F-4D97-AF65-F5344CB8AC3E}">
        <p14:creationId xmlns:p14="http://schemas.microsoft.com/office/powerpoint/2010/main" val="121163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6">
            <a:extLst>
              <a:ext uri="{FF2B5EF4-FFF2-40B4-BE49-F238E27FC236}">
                <a16:creationId xmlns=""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88">
            <a:extLst>
              <a:ext uri="{FF2B5EF4-FFF2-40B4-BE49-F238E27FC236}">
                <a16:creationId xmlns=""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  <a:solidFill>
            <a:schemeClr val="accent6">
              <a:lumMod val="75000"/>
            </a:schemeClr>
          </a:solidFill>
        </p:grpSpPr>
        <p:sp>
          <p:nvSpPr>
            <p:cNvPr id="102" name="Freeform 6">
              <a:extLst>
                <a:ext uri="{FF2B5EF4-FFF2-40B4-BE49-F238E27FC236}">
                  <a16:creationId xmlns=""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=""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">
              <a:extLst>
                <a:ext uri="{FF2B5EF4-FFF2-40B4-BE49-F238E27FC236}">
                  <a16:creationId xmlns=""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FFFF"/>
                </a:solidFill>
              </a:rPr>
              <a:t>Resumen</a:t>
            </a:r>
            <a:r>
              <a:rPr lang="es-CL" dirty="0">
                <a:cs typeface="Calibri"/>
              </a:rPr>
              <a:t/>
            </a:r>
            <a:br>
              <a:rPr lang="es-CL" dirty="0">
                <a:cs typeface="Calibri"/>
              </a:rPr>
            </a:br>
            <a:r>
              <a:rPr lang="es-CL" dirty="0">
                <a:cs typeface="Calibri"/>
              </a:rPr>
              <a:t/>
            </a:r>
            <a:br>
              <a:rPr lang="es-CL" dirty="0">
                <a:cs typeface="Calibri"/>
              </a:rPr>
            </a:br>
            <a:r>
              <a:rPr lang="es-ES" dirty="0">
                <a:solidFill>
                  <a:srgbClr val="FFFFFF"/>
                </a:solidFill>
                <a:latin typeface="Calibri Light"/>
                <a:cs typeface="Calibri Light"/>
              </a:rPr>
              <a:t>MÓDULO </a:t>
            </a:r>
            <a:r>
              <a:rPr lang="es-ES" dirty="0" smtClean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br>
              <a:rPr lang="es-ES" dirty="0" smtClean="0">
                <a:solidFill>
                  <a:srgbClr val="FFFFFF"/>
                </a:solidFill>
                <a:latin typeface="Calibri Light"/>
                <a:cs typeface="Calibri Light"/>
              </a:rPr>
            </a:br>
            <a:r>
              <a:rPr lang="es-ES" dirty="0">
                <a:latin typeface="Calibri Light"/>
                <a:cs typeface="Calibri Light"/>
              </a:rPr>
              <a:t/>
            </a:r>
            <a:br>
              <a:rPr lang="es-ES" dirty="0">
                <a:latin typeface="Calibri Light"/>
                <a:cs typeface="Calibri Light"/>
              </a:rPr>
            </a:br>
            <a:r>
              <a:rPr lang="es-ES" sz="4000" dirty="0">
                <a:solidFill>
                  <a:srgbClr val="FFFFFF"/>
                </a:solidFill>
                <a:latin typeface="Calibri Light"/>
              </a:rPr>
              <a:t>CREACIÓN DE CONTENIDO </a:t>
            </a:r>
            <a:r>
              <a:rPr lang="es-ES" sz="4000" dirty="0" smtClean="0">
                <a:solidFill>
                  <a:srgbClr val="FFFFFF"/>
                </a:solidFill>
                <a:latin typeface="Calibri Light"/>
              </a:rPr>
              <a:t>INTERACTIVO UTILIZANDO </a:t>
            </a:r>
            <a:r>
              <a:rPr lang="es-ES" sz="4000" dirty="0" smtClean="0">
                <a:solidFill>
                  <a:srgbClr val="FFFFFF"/>
                </a:solidFill>
                <a:latin typeface="Calibri Light"/>
                <a:cs typeface="Calibri Light"/>
              </a:rPr>
              <a:t>GENIALLY</a:t>
            </a:r>
            <a:r>
              <a:rPr lang="es-ES" sz="4000" dirty="0">
                <a:solidFill>
                  <a:srgbClr val="FFFFFF"/>
                </a:solidFill>
                <a:latin typeface="Calibri Light"/>
                <a:cs typeface="Calibri Light"/>
              </a:rPr>
              <a:t> 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8708" y="885651"/>
            <a:ext cx="6755257" cy="56663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s-ES" sz="2400" dirty="0" err="1" smtClean="0">
                <a:ea typeface="+mn-lt"/>
                <a:cs typeface="+mn-lt"/>
              </a:rPr>
              <a:t>Genially</a:t>
            </a:r>
            <a:r>
              <a:rPr lang="es-ES" sz="2400" dirty="0" smtClean="0">
                <a:ea typeface="+mn-lt"/>
                <a:cs typeface="+mn-lt"/>
              </a:rPr>
              <a:t> es un sitio web de creación de contenido interactivo. </a:t>
            </a:r>
          </a:p>
          <a:p>
            <a:pPr>
              <a:buFontTx/>
              <a:buChar char="-"/>
            </a:pPr>
            <a:r>
              <a:rPr lang="es-ES" sz="2400" dirty="0" smtClean="0">
                <a:ea typeface="+mn-lt"/>
                <a:cs typeface="+mn-lt"/>
              </a:rPr>
              <a:t>Se dice que conforma una nueva generación de presentaciones, infografías, dossiers, entre otros muchos documentos.</a:t>
            </a:r>
          </a:p>
          <a:p>
            <a:pPr>
              <a:buFontTx/>
              <a:buChar char="-"/>
            </a:pPr>
            <a:r>
              <a:rPr lang="es-ES" sz="2400" dirty="0" smtClean="0">
                <a:ea typeface="+mn-lt"/>
                <a:cs typeface="+mn-lt"/>
              </a:rPr>
              <a:t>Permite </a:t>
            </a:r>
            <a:r>
              <a:rPr lang="es-ES" sz="2400" dirty="0">
                <a:ea typeface="+mn-lt"/>
                <a:cs typeface="+mn-lt"/>
              </a:rPr>
              <a:t>trabajar de manera </a:t>
            </a:r>
            <a:r>
              <a:rPr lang="es-ES" sz="2400" dirty="0" smtClean="0">
                <a:ea typeface="+mn-lt"/>
                <a:cs typeface="+mn-lt"/>
              </a:rPr>
              <a:t>colaborativa.</a:t>
            </a:r>
          </a:p>
          <a:p>
            <a:pPr>
              <a:buFontTx/>
              <a:buChar char="-"/>
            </a:pPr>
            <a:r>
              <a:rPr lang="es-ES" sz="2400" dirty="0" smtClean="0">
                <a:ea typeface="+mn-lt"/>
                <a:cs typeface="+mn-lt"/>
              </a:rPr>
              <a:t>Permite dejar el trabajo público accesible en la web o bien privado.</a:t>
            </a:r>
          </a:p>
          <a:p>
            <a:pPr>
              <a:buFontTx/>
              <a:buChar char="-"/>
            </a:pPr>
            <a:r>
              <a:rPr lang="es-ES" sz="2400" dirty="0" smtClean="0">
                <a:ea typeface="+mn-lt"/>
                <a:cs typeface="+mn-lt"/>
              </a:rPr>
              <a:t>Las </a:t>
            </a:r>
            <a:r>
              <a:rPr lang="es-ES" sz="2400" dirty="0">
                <a:ea typeface="+mn-lt"/>
                <a:cs typeface="+mn-lt"/>
              </a:rPr>
              <a:t>actividades prácticas del módulo son: </a:t>
            </a:r>
            <a:endParaRPr lang="es-ES" sz="2400" dirty="0">
              <a:cs typeface="Calibri"/>
            </a:endParaRPr>
          </a:p>
          <a:p>
            <a:pPr marL="400050" lvl="1" indent="0">
              <a:buNone/>
            </a:pPr>
            <a:r>
              <a:rPr lang="es-ES" sz="2000" dirty="0" smtClean="0">
                <a:ea typeface="+mn-lt"/>
                <a:cs typeface="+mn-lt"/>
              </a:rPr>
              <a:t>Creación de una imagen interactiva.</a:t>
            </a:r>
            <a:endParaRPr lang="es-ES" sz="2000" dirty="0">
              <a:ea typeface="+mn-lt"/>
              <a:cs typeface="+mn-lt"/>
            </a:endParaRPr>
          </a:p>
          <a:p>
            <a:pPr marL="400050" lvl="1" indent="0">
              <a:buNone/>
            </a:pPr>
            <a:r>
              <a:rPr lang="es-ES" sz="2000" dirty="0">
                <a:cs typeface="Calibri"/>
              </a:rPr>
              <a:t>Elaborar una </a:t>
            </a:r>
            <a:r>
              <a:rPr lang="es-ES" sz="2000" dirty="0" smtClean="0">
                <a:cs typeface="Calibri"/>
              </a:rPr>
              <a:t>presentación interactiva (tema y estilo libre).</a:t>
            </a:r>
            <a:r>
              <a:rPr lang="es-ES" sz="2000" dirty="0">
                <a:cs typeface="Calibri"/>
              </a:rPr>
              <a:t>  </a:t>
            </a:r>
          </a:p>
          <a:p>
            <a:pPr marL="400050" lvl="1" indent="0">
              <a:buNone/>
            </a:pPr>
            <a:r>
              <a:rPr lang="es-ES" sz="2000" dirty="0" smtClean="0">
                <a:cs typeface="Calibri"/>
              </a:rPr>
              <a:t>Elaborar un aula virtual (estilo libre).</a:t>
            </a:r>
            <a:endParaRPr lang="es-ES" sz="2000" dirty="0"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7958">
            <a:off x="3807901" y="58728"/>
            <a:ext cx="1361591" cy="13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6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9  - CREACIÓN DE CONTENIDO </a:t>
            </a:r>
            <a:r>
              <a:rPr lang="es-ES" b="1" dirty="0" smtClean="0">
                <a:latin typeface="Calibri Light"/>
              </a:rPr>
              <a:t>INTERACTIVO UTILIZANDO </a:t>
            </a:r>
            <a:r>
              <a:rPr lang="es-ES" b="1" dirty="0">
                <a:latin typeface="Calibri Light"/>
              </a:rPr>
              <a:t>GENIALLY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042317B6-BBB9-4599-A21A-437E1223BB8A}"/>
              </a:ext>
            </a:extLst>
          </p:cNvPr>
          <p:cNvSpPr/>
          <p:nvPr/>
        </p:nvSpPr>
        <p:spPr>
          <a:xfrm>
            <a:off x="2875" y="-4313"/>
            <a:ext cx="9158377" cy="123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9D58486-2BA6-4D51-8A3B-71F9F7761717}"/>
              </a:ext>
            </a:extLst>
          </p:cNvPr>
          <p:cNvSpPr txBox="1"/>
          <p:nvPr/>
        </p:nvSpPr>
        <p:spPr>
          <a:xfrm>
            <a:off x="310549" y="152399"/>
            <a:ext cx="101331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alibri Light"/>
              </a:rPr>
              <a:t>Estructura Modular</a:t>
            </a:r>
            <a:endParaRPr lang="es-ES" sz="5400">
              <a:solidFill>
                <a:srgbClr val="FFFFFF"/>
              </a:solidFill>
            </a:endParaRPr>
          </a:p>
        </p:txBody>
      </p:sp>
      <p:sp>
        <p:nvSpPr>
          <p:cNvPr id="5" name="Cubo 4">
            <a:extLst>
              <a:ext uri="{FF2B5EF4-FFF2-40B4-BE49-F238E27FC236}">
                <a16:creationId xmlns="" xmlns:a16="http://schemas.microsoft.com/office/drawing/2014/main" id="{FDC285C7-468D-4D3A-A135-D1A7D08C844F}"/>
              </a:ext>
            </a:extLst>
          </p:cNvPr>
          <p:cNvSpPr/>
          <p:nvPr/>
        </p:nvSpPr>
        <p:spPr>
          <a:xfrm>
            <a:off x="1044421" y="1813609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Configuración</a:t>
            </a:r>
          </a:p>
        </p:txBody>
      </p:sp>
      <p:sp>
        <p:nvSpPr>
          <p:cNvPr id="6" name="Cubo 5">
            <a:extLst>
              <a:ext uri="{FF2B5EF4-FFF2-40B4-BE49-F238E27FC236}">
                <a16:creationId xmlns="" xmlns:a16="http://schemas.microsoft.com/office/drawing/2014/main" id="{C915F2F1-AD93-4E00-972D-F5E0304EFB2C}"/>
              </a:ext>
            </a:extLst>
          </p:cNvPr>
          <p:cNvSpPr/>
          <p:nvPr/>
        </p:nvSpPr>
        <p:spPr>
          <a:xfrm>
            <a:off x="2467779" y="1813608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G </a:t>
            </a:r>
            <a:r>
              <a:rPr lang="es-ES" sz="1600" b="1" dirty="0" err="1">
                <a:solidFill>
                  <a:prstClr val="black"/>
                </a:solidFill>
                <a:cs typeface="Calibri"/>
              </a:rPr>
              <a:t>Meet</a:t>
            </a:r>
          </a:p>
        </p:txBody>
      </p:sp>
      <p:sp>
        <p:nvSpPr>
          <p:cNvPr id="7" name="Cubo 6">
            <a:extLst>
              <a:ext uri="{FF2B5EF4-FFF2-40B4-BE49-F238E27FC236}">
                <a16:creationId xmlns="" xmlns:a16="http://schemas.microsoft.com/office/drawing/2014/main" id="{2DB13BA2-6A75-40A9-9FEE-4C1D7F5CCAD2}"/>
              </a:ext>
            </a:extLst>
          </p:cNvPr>
          <p:cNvSpPr/>
          <p:nvPr/>
        </p:nvSpPr>
        <p:spPr>
          <a:xfrm>
            <a:off x="613099" y="362515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Cuestionarios</a:t>
            </a:r>
          </a:p>
        </p:txBody>
      </p:sp>
      <p:sp>
        <p:nvSpPr>
          <p:cNvPr id="8" name="Cubo 7">
            <a:extLst>
              <a:ext uri="{FF2B5EF4-FFF2-40B4-BE49-F238E27FC236}">
                <a16:creationId xmlns="" xmlns:a16="http://schemas.microsoft.com/office/drawing/2014/main" id="{02AFA4F9-655A-4C00-B158-FDF5F01E05B5}"/>
              </a:ext>
            </a:extLst>
          </p:cNvPr>
          <p:cNvSpPr/>
          <p:nvPr/>
        </p:nvSpPr>
        <p:spPr>
          <a:xfrm>
            <a:off x="1993325" y="3625154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Calificaciones</a:t>
            </a:r>
          </a:p>
        </p:txBody>
      </p:sp>
      <p:sp>
        <p:nvSpPr>
          <p:cNvPr id="9" name="Cubo 8">
            <a:extLst>
              <a:ext uri="{FF2B5EF4-FFF2-40B4-BE49-F238E27FC236}">
                <a16:creationId xmlns="" xmlns:a16="http://schemas.microsoft.com/office/drawing/2014/main" id="{E4BF9822-D68D-44ED-B9BB-E7BE0C8941D2}"/>
              </a:ext>
            </a:extLst>
          </p:cNvPr>
          <p:cNvSpPr/>
          <p:nvPr/>
        </p:nvSpPr>
        <p:spPr>
          <a:xfrm>
            <a:off x="4899412" y="3625153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Slides</a:t>
            </a:r>
          </a:p>
        </p:txBody>
      </p:sp>
      <p:sp>
        <p:nvSpPr>
          <p:cNvPr id="10" name="Cubo 9">
            <a:extLst>
              <a:ext uri="{FF2B5EF4-FFF2-40B4-BE49-F238E27FC236}">
                <a16:creationId xmlns="" xmlns:a16="http://schemas.microsoft.com/office/drawing/2014/main" id="{ED72B078-8514-4C52-A02C-F8CA0FEB81F2}"/>
              </a:ext>
            </a:extLst>
          </p:cNvPr>
          <p:cNvSpPr/>
          <p:nvPr/>
        </p:nvSpPr>
        <p:spPr>
          <a:xfrm>
            <a:off x="3905512" y="1813606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Actividades</a:t>
            </a:r>
          </a:p>
        </p:txBody>
      </p:sp>
      <p:sp>
        <p:nvSpPr>
          <p:cNvPr id="12" name="Cubo 11">
            <a:extLst>
              <a:ext uri="{FF2B5EF4-FFF2-40B4-BE49-F238E27FC236}">
                <a16:creationId xmlns="" xmlns:a16="http://schemas.microsoft.com/office/drawing/2014/main" id="{09414962-49B1-4556-91F2-D8A764CD6E9B}"/>
              </a:ext>
            </a:extLst>
          </p:cNvPr>
          <p:cNvSpPr/>
          <p:nvPr/>
        </p:nvSpPr>
        <p:spPr>
          <a:xfrm>
            <a:off x="5331662" y="181360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Docs</a:t>
            </a:r>
          </a:p>
        </p:txBody>
      </p:sp>
      <p:sp>
        <p:nvSpPr>
          <p:cNvPr id="13" name="Cubo 12">
            <a:extLst>
              <a:ext uri="{FF2B5EF4-FFF2-40B4-BE49-F238E27FC236}">
                <a16:creationId xmlns="" xmlns:a16="http://schemas.microsoft.com/office/drawing/2014/main" id="{C829396B-7780-4102-B2DF-BBE89C1FEC38}"/>
              </a:ext>
            </a:extLst>
          </p:cNvPr>
          <p:cNvSpPr/>
          <p:nvPr/>
        </p:nvSpPr>
        <p:spPr>
          <a:xfrm>
            <a:off x="6337147" y="3625153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Sheets</a:t>
            </a:r>
          </a:p>
        </p:txBody>
      </p:sp>
      <p:sp>
        <p:nvSpPr>
          <p:cNvPr id="14" name="Cubo 13">
            <a:extLst>
              <a:ext uri="{FF2B5EF4-FFF2-40B4-BE49-F238E27FC236}">
                <a16:creationId xmlns="" xmlns:a16="http://schemas.microsoft.com/office/drawing/2014/main" id="{B8113824-5141-4040-AF39-773E20FC4E1D}"/>
              </a:ext>
            </a:extLst>
          </p:cNvPr>
          <p:cNvSpPr/>
          <p:nvPr/>
        </p:nvSpPr>
        <p:spPr>
          <a:xfrm>
            <a:off x="8218720" y="1813605"/>
            <a:ext cx="1883433" cy="1811546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cs typeface="Calibri"/>
              </a:rPr>
              <a:t>Genially</a:t>
            </a:r>
          </a:p>
        </p:txBody>
      </p:sp>
      <p:sp>
        <p:nvSpPr>
          <p:cNvPr id="15" name="Cubo 14">
            <a:extLst>
              <a:ext uri="{FF2B5EF4-FFF2-40B4-BE49-F238E27FC236}">
                <a16:creationId xmlns="" xmlns:a16="http://schemas.microsoft.com/office/drawing/2014/main" id="{3490A427-8E72-489A-853B-7ABF71E683F7}"/>
              </a:ext>
            </a:extLst>
          </p:cNvPr>
          <p:cNvSpPr/>
          <p:nvPr/>
        </p:nvSpPr>
        <p:spPr>
          <a:xfrm>
            <a:off x="9643939" y="1813604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KineMaster</a:t>
            </a:r>
          </a:p>
        </p:txBody>
      </p:sp>
      <p:sp>
        <p:nvSpPr>
          <p:cNvPr id="16" name="Cubo 15">
            <a:extLst>
              <a:ext uri="{FF2B5EF4-FFF2-40B4-BE49-F238E27FC236}">
                <a16:creationId xmlns="" xmlns:a16="http://schemas.microsoft.com/office/drawing/2014/main" id="{9CD29402-90EB-418D-96D8-CA145610768A}"/>
              </a:ext>
            </a:extLst>
          </p:cNvPr>
          <p:cNvSpPr/>
          <p:nvPr/>
        </p:nvSpPr>
        <p:spPr>
          <a:xfrm>
            <a:off x="9198241" y="3625151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Canva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7DA050AF-AE9D-425D-AD0D-4EC0C7908F5B}"/>
              </a:ext>
            </a:extLst>
          </p:cNvPr>
          <p:cNvSpPr/>
          <p:nvPr/>
        </p:nvSpPr>
        <p:spPr>
          <a:xfrm>
            <a:off x="879893" y="5761008"/>
            <a:ext cx="3867509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Google </a:t>
            </a:r>
            <a:r>
              <a:rPr lang="es-ES" sz="2000" dirty="0" err="1">
                <a:solidFill>
                  <a:prstClr val="white"/>
                </a:solidFill>
                <a:cs typeface="Calibri"/>
              </a:rPr>
              <a:t>Classroom</a:t>
            </a:r>
            <a:endParaRPr lang="es-ES" sz="2000" dirty="0" err="1">
              <a:solidFill>
                <a:prstClr val="white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0F5B146D-FCCD-4D1A-8657-5E26EC9D0AAB}"/>
              </a:ext>
            </a:extLst>
          </p:cNvPr>
          <p:cNvSpPr/>
          <p:nvPr/>
        </p:nvSpPr>
        <p:spPr>
          <a:xfrm>
            <a:off x="5236233" y="5761007"/>
            <a:ext cx="2444151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Ofimática Google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57CEECF0-98BC-4387-92AF-C47CE84CAF4C}"/>
              </a:ext>
            </a:extLst>
          </p:cNvPr>
          <p:cNvSpPr/>
          <p:nvPr/>
        </p:nvSpPr>
        <p:spPr>
          <a:xfrm>
            <a:off x="8456761" y="5761006"/>
            <a:ext cx="2530415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Contenido Interactivo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="" xmlns:a16="http://schemas.microsoft.com/office/drawing/2014/main" id="{BEF667F5-00A9-4D69-8331-C0B894A23975}"/>
              </a:ext>
            </a:extLst>
          </p:cNvPr>
          <p:cNvSpPr/>
          <p:nvPr/>
        </p:nvSpPr>
        <p:spPr>
          <a:xfrm>
            <a:off x="634041" y="5615795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4" name="Diagrama de flujo: conector 23">
            <a:extLst>
              <a:ext uri="{FF2B5EF4-FFF2-40B4-BE49-F238E27FC236}">
                <a16:creationId xmlns="" xmlns:a16="http://schemas.microsoft.com/office/drawing/2014/main" id="{C2156524-DE53-4EE8-948C-AEA15BF05C2F}"/>
              </a:ext>
            </a:extLst>
          </p:cNvPr>
          <p:cNvSpPr/>
          <p:nvPr/>
        </p:nvSpPr>
        <p:spPr>
          <a:xfrm>
            <a:off x="5019134" y="561579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="" xmlns:a16="http://schemas.microsoft.com/office/drawing/2014/main" id="{74755F61-1A73-405C-92AE-91891EECB88B}"/>
              </a:ext>
            </a:extLst>
          </p:cNvPr>
          <p:cNvSpPr/>
          <p:nvPr/>
        </p:nvSpPr>
        <p:spPr>
          <a:xfrm>
            <a:off x="8225285" y="5615793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51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s-CL"/>
              <a:t>Objetivo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811" y="3060017"/>
            <a:ext cx="8955967" cy="2438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MX" dirty="0"/>
              <a:t>Al finalizar el módulo, el estudiante será capaz de crear recursos de contenido interactivo, en base a la herramienta Genial.ly.</a:t>
            </a:r>
            <a:endParaRPr lang="es-CL" dirty="0">
              <a:cs typeface="Calibri"/>
            </a:endParaRPr>
          </a:p>
        </p:txBody>
      </p:sp>
      <p:sp>
        <p:nvSpPr>
          <p:cNvPr id="92" name="Freeform 6">
            <a:extLst>
              <a:ext uri="{FF2B5EF4-FFF2-40B4-BE49-F238E27FC236}">
                <a16:creationId xmlns=""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4" name="Freeform 6">
            <a:extLst>
              <a:ext uri="{FF2B5EF4-FFF2-40B4-BE49-F238E27FC236}">
                <a16:creationId xmlns=""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837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1">
            <a:extLst>
              <a:ext uri="{FF2B5EF4-FFF2-40B4-BE49-F238E27FC236}">
                <a16:creationId xmlns="" xmlns:a16="http://schemas.microsoft.com/office/drawing/2014/main" id="{64F519EA-836C-4E21-87EE-CE7AB0186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3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5">
            <a:extLst>
              <a:ext uri="{FF2B5EF4-FFF2-40B4-BE49-F238E27FC236}">
                <a16:creationId xmlns="" xmlns:a16="http://schemas.microsoft.com/office/drawing/2014/main" id="{A210685A-6235-45A7-850D-A6F555466E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s-CL" sz="4600"/>
              <a:t>Objetivos de Aprendizaje</a:t>
            </a:r>
          </a:p>
        </p:txBody>
      </p:sp>
      <p:grpSp>
        <p:nvGrpSpPr>
          <p:cNvPr id="57" name="Group 27">
            <a:extLst>
              <a:ext uri="{FF2B5EF4-FFF2-40B4-BE49-F238E27FC236}">
                <a16:creationId xmlns="" xmlns:a16="http://schemas.microsoft.com/office/drawing/2014/main" id="{C833A70A-9722-46F0-A5EB-C72F787470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58" name="Rectangle 2">
              <a:extLst>
                <a:ext uri="{FF2B5EF4-FFF2-40B4-BE49-F238E27FC236}">
                  <a16:creationId xmlns="" xmlns:a16="http://schemas.microsoft.com/office/drawing/2014/main" id="{0E424FCE-3213-4BEE-A1E8-B7E8AEA5A2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="" xmlns:a16="http://schemas.microsoft.com/office/drawing/2014/main" id="{5EE95433-383A-45BD-BFCA-833B8F0AE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="" xmlns:a16="http://schemas.microsoft.com/office/drawing/2014/main" id="{2EEA944D-C4D5-48D7-804D-86BE8AFC8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="" xmlns:a16="http://schemas.microsoft.com/office/drawing/2014/main" id="{F3FCE305-3F55-48BF-8549-01E0364C8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="" xmlns:a16="http://schemas.microsoft.com/office/drawing/2014/main" id="{23D7F518-6C41-4C3F-9060-C9FE0B1D4C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="" xmlns:a16="http://schemas.microsoft.com/office/drawing/2014/main" id="{3B93E94B-19C7-49C9-A135-582F72B1A2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="" xmlns:a16="http://schemas.microsoft.com/office/drawing/2014/main" id="{FEF28287-3D78-44FC-8C53-70755EAF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="" xmlns:a16="http://schemas.microsoft.com/office/drawing/2014/main" id="{2E8ECBA7-D5B5-48AD-9108-4EB4FB5AA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="" xmlns:a16="http://schemas.microsoft.com/office/drawing/2014/main" id="{69CDB17F-9370-4BDB-AF7D-0C10664AF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5D03FDE-4254-4CCB-ACA1-CCF9ED99A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="" xmlns:a16="http://schemas.microsoft.com/office/drawing/2014/main" id="{406E5C16-E87A-48D6-808A-4E99A9FA2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="" xmlns:a16="http://schemas.microsoft.com/office/drawing/2014/main" id="{DD6696B0-7715-471B-835A-DA4F6E0B5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2">
              <a:extLst>
                <a:ext uri="{FF2B5EF4-FFF2-40B4-BE49-F238E27FC236}">
                  <a16:creationId xmlns="" xmlns:a16="http://schemas.microsoft.com/office/drawing/2014/main" id="{7B7BE224-1A69-42AA-9C1C-29ADE08B27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="" xmlns:a16="http://schemas.microsoft.com/office/drawing/2014/main" id="{F4CBB296-B6FF-43BA-A2F1-471A7D6A3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="" xmlns:a16="http://schemas.microsoft.com/office/drawing/2014/main" id="{7B9B8F5E-97B1-4CC6-A25F-0406AF9F80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="" xmlns:a16="http://schemas.microsoft.com/office/drawing/2014/main" id="{9EB4DAA2-343C-4239-A2B2-D2412770B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="" xmlns:a16="http://schemas.microsoft.com/office/drawing/2014/main" id="{8D6B2AAD-8F5E-4D57-B2E6-7DBB7953C6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="" xmlns:a16="http://schemas.microsoft.com/office/drawing/2014/main" id="{9CE95F93-6BC5-4616-9F8D-B941B4B8F1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="" xmlns:a16="http://schemas.microsoft.com/office/drawing/2014/main" id="{A8C3D8DE-DC76-487C-8C2A-7684D5C9E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="" xmlns:a16="http://schemas.microsoft.com/office/drawing/2014/main" id="{56088CB5-E2A8-49A4-8AB5-6D5463E037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="" xmlns:a16="http://schemas.microsoft.com/office/drawing/2014/main" id="{372F50F8-8B88-48EF-B21C-B5B264262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="" xmlns:a16="http://schemas.microsoft.com/office/drawing/2014/main" id="{37008499-DF9A-4230-BE00-35B862316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="" xmlns:a16="http://schemas.microsoft.com/office/drawing/2014/main" id="{BCEE48F0-E436-451D-A5FE-0D818D19E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="" xmlns:a16="http://schemas.microsoft.com/office/drawing/2014/main" id="{6852656E-1E8F-41F9-900D-8E8CC1B2B9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="" xmlns:a16="http://schemas.microsoft.com/office/drawing/2014/main" id="{489DA605-39DD-45FD-9796-12A36B23B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85319" y="922835"/>
            <a:ext cx="5915665" cy="5529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800" dirty="0"/>
              <a:t>- Conocer la herramienta de generación de contenido interactivo </a:t>
            </a:r>
            <a:r>
              <a:rPr lang="es-MX" sz="2800" dirty="0" err="1"/>
              <a:t>Genially</a:t>
            </a:r>
            <a:r>
              <a:rPr lang="es-MX" sz="2800" dirty="0"/>
              <a:t>.</a:t>
            </a:r>
          </a:p>
          <a:p>
            <a:pPr marL="0" indent="0">
              <a:buNone/>
            </a:pPr>
            <a:r>
              <a:rPr lang="es-MX" sz="2800" dirty="0"/>
              <a:t>-  Aprender a utilizar las opciones de menú y de </a:t>
            </a:r>
            <a:r>
              <a:rPr lang="es-MX" sz="2800" dirty="0" smtClean="0"/>
              <a:t>aplicación, </a:t>
            </a:r>
            <a:r>
              <a:rPr lang="es-MX" sz="2800" dirty="0"/>
              <a:t>para crear diseños.</a:t>
            </a:r>
          </a:p>
          <a:p>
            <a:pPr marL="0" indent="0">
              <a:buNone/>
            </a:pPr>
            <a:r>
              <a:rPr lang="es-MX" sz="2800" dirty="0"/>
              <a:t>- Aprender a generar presentaciones </a:t>
            </a:r>
            <a:r>
              <a:rPr lang="es-MX" sz="2800" dirty="0" smtClean="0"/>
              <a:t>interactivas, </a:t>
            </a:r>
            <a:r>
              <a:rPr lang="es-MX" sz="2800" dirty="0"/>
              <a:t>y crear un aula virtual con </a:t>
            </a:r>
            <a:r>
              <a:rPr lang="es-MX" sz="2800" dirty="0" err="1" smtClean="0"/>
              <a:t>Genially</a:t>
            </a:r>
            <a:r>
              <a:rPr lang="es-MX" sz="2800" dirty="0" smtClean="0"/>
              <a:t>.</a:t>
            </a:r>
            <a:endParaRPr lang="es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13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59EF30C2-29AC-4A0D-BC0A-A679CF113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D3811F5-514E-49A4-B382-673ED228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067AD921-1CEE-4C1B-9AA3-C66D908DD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="" xmlns:a16="http://schemas.microsoft.com/office/drawing/2014/main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850FDAF4-14E8-4FEF-B0AE-4F7490D5A5DC}"/>
              </a:ext>
            </a:extLst>
          </p:cNvPr>
          <p:cNvSpPr txBox="1">
            <a:spLocks/>
          </p:cNvSpPr>
          <p:nvPr/>
        </p:nvSpPr>
        <p:spPr>
          <a:xfrm>
            <a:off x="6065521" y="1766449"/>
            <a:ext cx="6126480" cy="1076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rgbClr val="4472C4"/>
                </a:solidFill>
                <a:cs typeface="Calibri"/>
              </a:rPr>
              <a:t>Propósito de la Sesión Sincrónica</a:t>
            </a:r>
            <a:br>
              <a:rPr lang="es-CL" sz="3200" b="1" dirty="0">
                <a:solidFill>
                  <a:srgbClr val="4472C4"/>
                </a:solidFill>
                <a:cs typeface="Calibri"/>
              </a:rPr>
            </a:br>
            <a:r>
              <a:rPr lang="es-CL" sz="3200" b="1" dirty="0">
                <a:solidFill>
                  <a:srgbClr val="4472C4"/>
                </a:solidFill>
                <a:cs typeface="Calibri"/>
              </a:rPr>
              <a:t>Clase - Taller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292347" y="3026884"/>
            <a:ext cx="6937757" cy="3131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s-CL" sz="2800" dirty="0">
                <a:solidFill>
                  <a:prstClr val="black"/>
                </a:solidFill>
                <a:cs typeface="Calibri"/>
              </a:rPr>
              <a:t>Conocer la aplicación online </a:t>
            </a:r>
            <a:r>
              <a:rPr lang="es-CL" sz="2800" dirty="0" err="1" smtClean="0">
                <a:solidFill>
                  <a:prstClr val="black"/>
                </a:solidFill>
                <a:cs typeface="Calibri"/>
              </a:rPr>
              <a:t>Genially</a:t>
            </a:r>
            <a:r>
              <a:rPr lang="es-CL" sz="2800" dirty="0" smtClean="0">
                <a:solidFill>
                  <a:prstClr val="black"/>
                </a:solidFill>
                <a:cs typeface="Calibri"/>
              </a:rPr>
              <a:t>.</a:t>
            </a:r>
            <a:endParaRPr lang="es-CL" sz="2800" dirty="0" smtClean="0">
              <a:solidFill>
                <a:prstClr val="black"/>
              </a:solidFill>
              <a:cs typeface="Calibri"/>
            </a:endParaRP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Realizar ejercicios prácticos.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Realizar la evaluación práctica.</a:t>
            </a:r>
            <a:endParaRPr lang="es-CL"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66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8">
            <a:extLst>
              <a:ext uri="{FF2B5EF4-FFF2-40B4-BE49-F238E27FC236}">
                <a16:creationId xmlns:a16="http://schemas.microsoft.com/office/drawing/2014/main" xmlns="" id="{C54A3646-77FE-4862-96CE-45260829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20">
            <a:extLst>
              <a:ext uri="{FF2B5EF4-FFF2-40B4-BE49-F238E27FC236}">
                <a16:creationId xmlns:a16="http://schemas.microsoft.com/office/drawing/2014/main" xmlns="" id="{3F6FA249-9C10-48B9-9F72-1F333D8A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036894FA-6F9A-4863-AEC5-B734F422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6B103C0B-E1BF-4BF0-9605-7426160F9E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B796B9AB-146B-42B0-B1F4-7EF69C521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0B8CEE20-F67A-4CFC-88F1-4C942EB62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B823E68-E880-4A79-82AD-6088E1DEA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C90FFE78-151B-4C6F-893F-6832706022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3A2B9B53-0432-42A0-ACC1-23CCDB118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142954D5-E17A-4C4B-B575-9D2BE72C6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2317E4B1-5573-4066-895C-2FB759804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EBA723B4-613D-41FA-93E8-94173C930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D2693AEC-A60D-40B1-87B3-1EF30A56D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0EFB57B1-129C-4CA5-9513-29226043B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C89A1FD-35E1-4574-A439-61C20F457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4D55D1DF-59D8-4B47-87C4-FB3A82689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F99FF32E-3548-4B4D-894E-B3A06C12A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5005D0D4-EFA9-4355-BA9B-A7B46F94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6350B02F-5937-44B9-83F4-9C970BE96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F21A245F-C10F-495E-BD0E-CE576C7F0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6F524856-7B56-403B-B504-044710FD5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4E6D29BC-894B-4228-9F3F-92037EA3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E03B2DC6-DF02-45CB-AC7C-6EBBD359C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700D0C16-8549-4373-8B7C-3555082CE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2172" y="481815"/>
            <a:ext cx="9009266" cy="1133798"/>
          </a:xfrm>
        </p:spPr>
        <p:txBody>
          <a:bodyPr anchor="t">
            <a:noAutofit/>
          </a:bodyPr>
          <a:lstStyle/>
          <a:p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Agenda de </a:t>
            </a:r>
            <a:r>
              <a:rPr lang="es-CL" sz="4000" dirty="0">
                <a:solidFill>
                  <a:schemeClr val="accent1"/>
                </a:solidFill>
                <a:cs typeface="Calibri"/>
              </a:rPr>
              <a:t>la Sesión Sincrónica</a:t>
            </a:r>
            <a:br>
              <a:rPr lang="es-CL" sz="4000" dirty="0">
                <a:solidFill>
                  <a:schemeClr val="accent1"/>
                </a:solidFill>
                <a:cs typeface="Calibri"/>
              </a:rPr>
            </a:br>
            <a:r>
              <a:rPr lang="es-CL" sz="4000" dirty="0">
                <a:solidFill>
                  <a:schemeClr val="accent1"/>
                </a:solidFill>
                <a:cs typeface="Calibri"/>
              </a:rPr>
              <a:t>Clase </a:t>
            </a:r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– Taller Módulo</a:t>
            </a:r>
            <a:endParaRPr lang="es-CL" sz="40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C7341777-0F86-4E1E-A07F-2076F00D04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2580249" y="2064374"/>
          <a:ext cx="8876646" cy="4538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8233"/>
                <a:gridCol w="1048871"/>
                <a:gridCol w="5069542"/>
              </a:tblGrid>
              <a:tr h="423332"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Observación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r>
                        <a:rPr lang="es-MX" baseline="0" dirty="0" smtClean="0"/>
                        <a:t> al módulo; presentación de los Objetivos de Aprendizaje.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Preparación/Confirmación acceso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Aseguramiento</a:t>
                      </a:r>
                      <a:r>
                        <a:rPr lang="es-MX" baseline="0" dirty="0" smtClean="0"/>
                        <a:t> de la disponibilidad de la aplicación bajo estudio para los participantes de la clase.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 online de la aplicación o herramienta:</a:t>
                      </a:r>
                      <a:r>
                        <a:rPr lang="es-MX" baseline="0" dirty="0" smtClean="0"/>
                        <a:t> menú, funcionalidades, creación nuevos archivos, edición colaborativa.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2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Evaluación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 smtClean="0">
                <a:cs typeface="Calibri"/>
              </a:rPr>
              <a:t>Indicaciones</a:t>
            </a:r>
            <a:r>
              <a:rPr lang="en-US" sz="6000" dirty="0" smtClean="0">
                <a:cs typeface="Calibri"/>
              </a:rPr>
              <a:t> </a:t>
            </a:r>
            <a:r>
              <a:rPr lang="en-US" sz="6000" dirty="0" err="1" smtClean="0">
                <a:cs typeface="Calibri"/>
              </a:rPr>
              <a:t>generales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8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324" y="1217582"/>
            <a:ext cx="468752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cs typeface="Calibri"/>
              </a:rPr>
              <a:t>Página</a:t>
            </a:r>
            <a:r>
              <a:rPr lang="en-US" sz="4800" dirty="0">
                <a:cs typeface="Calibri"/>
              </a:rPr>
              <a:t> </a:t>
            </a:r>
            <a:r>
              <a:rPr lang="en-US" sz="4800" dirty="0" smtClean="0">
                <a:cs typeface="Calibri"/>
              </a:rPr>
              <a:t>de Genially,</a:t>
            </a:r>
            <a:br>
              <a:rPr lang="en-US" sz="4800" dirty="0" smtClean="0">
                <a:cs typeface="Calibri"/>
              </a:rPr>
            </a:b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 smtClean="0">
                <a:cs typeface="Calibri"/>
              </a:rPr>
              <a:t>genial.ly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99" y="2206648"/>
            <a:ext cx="5163556" cy="29030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84" t="15172" r="94950" b="79011"/>
          <a:stretch/>
        </p:blipFill>
        <p:spPr>
          <a:xfrm>
            <a:off x="1871374" y="4551601"/>
            <a:ext cx="824332" cy="1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523</Words>
  <Application>Microsoft Office PowerPoint</Application>
  <PresentationFormat>Panorámica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Tema de Office</vt:lpstr>
      <vt:lpstr>Herramientas Tecnológicas para la Enseñanza-Aprendizaje, Google Classroom y Creación de Contenido Interactivo</vt:lpstr>
      <vt:lpstr>Presentación de PowerPoint</vt:lpstr>
      <vt:lpstr>Presentación de PowerPoint</vt:lpstr>
      <vt:lpstr>Objetivo General</vt:lpstr>
      <vt:lpstr>Objetivos de Aprendizaje</vt:lpstr>
      <vt:lpstr>Presentación de PowerPoint</vt:lpstr>
      <vt:lpstr>Agenda de la Sesión Sincrónica Clase – Taller Módulo</vt:lpstr>
      <vt:lpstr>Indicaciones generales</vt:lpstr>
      <vt:lpstr>Página de Genially,  genial.ly </vt:lpstr>
      <vt:lpstr>Página principal de Genially </vt:lpstr>
      <vt:lpstr>Ingresar a Genially:   Google  LinkedIn  Twitter  Office 365  Facebook </vt:lpstr>
      <vt:lpstr>Crear con   Genially</vt:lpstr>
      <vt:lpstr>Generación de Plantillas Genially:   Presentaciones  Infografías  Gamificación  Imagen interactiva  Video presentación  Guía  Material formativo  ….</vt:lpstr>
      <vt:lpstr>Selección total o parcial de una plantilla Genially  Opciones de menú  Colaboradores  Acceso público en la web/privado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 MÓDULO 9  CREACIÓN DE CONTENIDO INTERACTIVO UTILIZANDO GENIALLY  </vt:lpstr>
      <vt:lpstr>Herramientas Tecnológicas para la Enseñanza-Aprendizaje, Google Classroom y Creación de Contenido Interactivo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Bernardita Arce Escobar</cp:lastModifiedBy>
  <cp:revision>938</cp:revision>
  <dcterms:created xsi:type="dcterms:W3CDTF">2021-03-24T01:10:47Z</dcterms:created>
  <dcterms:modified xsi:type="dcterms:W3CDTF">2021-04-06T03:37:38Z</dcterms:modified>
</cp:coreProperties>
</file>