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  <p:sldId id="283" r:id="rId3"/>
    <p:sldId id="282" r:id="rId4"/>
    <p:sldId id="281" r:id="rId5"/>
    <p:sldId id="280" r:id="rId6"/>
    <p:sldId id="279" r:id="rId7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0A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3DC746-0FBD-4D92-B6ED-0D9566A76DF0}" v="2" dt="2021-03-30T19:31:42.031"/>
    <p1510:client id="{5F3EC2D8-E498-491E-9CF0-5CB566D11025}" v="51" dt="2021-04-03T06:10:09.746"/>
    <p1510:client id="{854EAE28-7C81-426C-8ED7-290B87C5A236}" v="50" dt="2021-03-26T01:46:25.283"/>
    <p1510:client id="{8FCD3ADC-95AB-43CA-8641-1BD87BF748B7}" v="3163" dt="2021-03-24T02:38:15.854"/>
    <p1510:client id="{A26E5EB5-11AD-4E36-B975-79B9BFD00463}" v="63" dt="2021-03-29T12:57:57.577"/>
    <p1510:client id="{AD59AF04-5027-4036-A03F-830A37DA0F55}" v="351" dt="2021-03-24T13:25:53.956"/>
    <p1510:client id="{B974080E-20FB-4E45-B6D9-8EF7C06182B9}" v="989" dt="2021-03-26T01:31:43.337"/>
    <p1510:client id="{F4BDF7C5-E96C-47A2-9AC2-661797793DE0}" v="92" dt="2021-03-26T01:42:21.3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nardita Arce Escobar" userId="808c5c705895dcdb" providerId="Windows Live" clId="Web-{5F3EC2D8-E498-491E-9CF0-5CB566D11025}"/>
    <pc:docChg chg="addSld delSld modSld sldOrd">
      <pc:chgData name="Bernardita Arce Escobar" userId="808c5c705895dcdb" providerId="Windows Live" clId="Web-{5F3EC2D8-E498-491E-9CF0-5CB566D11025}" dt="2021-04-03T06:10:09.746" v="50" actId="20577"/>
      <pc:docMkLst>
        <pc:docMk/>
      </pc:docMkLst>
      <pc:sldChg chg="del">
        <pc:chgData name="Bernardita Arce Escobar" userId="808c5c705895dcdb" providerId="Windows Live" clId="Web-{5F3EC2D8-E498-491E-9CF0-5CB566D11025}" dt="2021-04-03T06:08:05.258" v="7"/>
        <pc:sldMkLst>
          <pc:docMk/>
          <pc:sldMk cId="2406273178" sldId="256"/>
        </pc:sldMkLst>
      </pc:sldChg>
      <pc:sldChg chg="del">
        <pc:chgData name="Bernardita Arce Escobar" userId="808c5c705895dcdb" providerId="Windows Live" clId="Web-{5F3EC2D8-E498-491E-9CF0-5CB566D11025}" dt="2021-04-03T06:08:05.258" v="6"/>
        <pc:sldMkLst>
          <pc:docMk/>
          <pc:sldMk cId="1246144459" sldId="274"/>
        </pc:sldMkLst>
      </pc:sldChg>
      <pc:sldChg chg="del">
        <pc:chgData name="Bernardita Arce Escobar" userId="808c5c705895dcdb" providerId="Windows Live" clId="Web-{5F3EC2D8-E498-491E-9CF0-5CB566D11025}" dt="2021-04-03T06:08:08.133" v="8"/>
        <pc:sldMkLst>
          <pc:docMk/>
          <pc:sldMk cId="889531157" sldId="275"/>
        </pc:sldMkLst>
      </pc:sldChg>
      <pc:sldChg chg="del">
        <pc:chgData name="Bernardita Arce Escobar" userId="808c5c705895dcdb" providerId="Windows Live" clId="Web-{5F3EC2D8-E498-491E-9CF0-5CB566D11025}" dt="2021-04-03T06:09:11.104" v="43"/>
        <pc:sldMkLst>
          <pc:docMk/>
          <pc:sldMk cId="3308678978" sldId="276"/>
        </pc:sldMkLst>
      </pc:sldChg>
      <pc:sldChg chg="del">
        <pc:chgData name="Bernardita Arce Escobar" userId="808c5c705895dcdb" providerId="Windows Live" clId="Web-{5F3EC2D8-E498-491E-9CF0-5CB566D11025}" dt="2021-04-03T06:09:27.245" v="44"/>
        <pc:sldMkLst>
          <pc:docMk/>
          <pc:sldMk cId="1731703695" sldId="277"/>
        </pc:sldMkLst>
      </pc:sldChg>
      <pc:sldChg chg="del">
        <pc:chgData name="Bernardita Arce Escobar" userId="808c5c705895dcdb" providerId="Windows Live" clId="Web-{5F3EC2D8-E498-491E-9CF0-5CB566D11025}" dt="2021-04-03T06:09:27.260" v="45"/>
        <pc:sldMkLst>
          <pc:docMk/>
          <pc:sldMk cId="1840190918" sldId="278"/>
        </pc:sldMkLst>
      </pc:sldChg>
      <pc:sldChg chg="add">
        <pc:chgData name="Bernardita Arce Escobar" userId="808c5c705895dcdb" providerId="Windows Live" clId="Web-{5F3EC2D8-E498-491E-9CF0-5CB566D11025}" dt="2021-04-03T06:07:53.758" v="0"/>
        <pc:sldMkLst>
          <pc:docMk/>
          <pc:sldMk cId="2045063659" sldId="279"/>
        </pc:sldMkLst>
      </pc:sldChg>
      <pc:sldChg chg="modSp add">
        <pc:chgData name="Bernardita Arce Escobar" userId="808c5c705895dcdb" providerId="Windows Live" clId="Web-{5F3EC2D8-E498-491E-9CF0-5CB566D11025}" dt="2021-04-03T06:10:09.746" v="50" actId="20577"/>
        <pc:sldMkLst>
          <pc:docMk/>
          <pc:sldMk cId="3353141930" sldId="280"/>
        </pc:sldMkLst>
        <pc:spChg chg="mod">
          <ac:chgData name="Bernardita Arce Escobar" userId="808c5c705895dcdb" providerId="Windows Live" clId="Web-{5F3EC2D8-E498-491E-9CF0-5CB566D11025}" dt="2021-04-03T06:10:09.746" v="50" actId="20577"/>
          <ac:spMkLst>
            <pc:docMk/>
            <pc:sldMk cId="3353141930" sldId="280"/>
            <ac:spMk id="2" creationId="{2ADF301F-3987-472C-B368-C0C8B5DDB88F}"/>
          </ac:spMkLst>
        </pc:spChg>
        <pc:spChg chg="mod">
          <ac:chgData name="Bernardita Arce Escobar" userId="808c5c705895dcdb" providerId="Windows Live" clId="Web-{5F3EC2D8-E498-491E-9CF0-5CB566D11025}" dt="2021-04-03T06:08:43.447" v="40" actId="20577"/>
          <ac:spMkLst>
            <pc:docMk/>
            <pc:sldMk cId="3353141930" sldId="280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5F3EC2D8-E498-491E-9CF0-5CB566D11025}" dt="2021-04-03T06:08:38.978" v="38" actId="20577"/>
        <pc:sldMkLst>
          <pc:docMk/>
          <pc:sldMk cId="772215434" sldId="281"/>
        </pc:sldMkLst>
        <pc:spChg chg="mod">
          <ac:chgData name="Bernardita Arce Escobar" userId="808c5c705895dcdb" providerId="Windows Live" clId="Web-{5F3EC2D8-E498-491E-9CF0-5CB566D11025}" dt="2021-04-03T06:08:38.978" v="38" actId="20577"/>
          <ac:spMkLst>
            <pc:docMk/>
            <pc:sldMk cId="772215434" sldId="281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5F3EC2D8-E498-491E-9CF0-5CB566D11025}" dt="2021-04-03T06:10:04.745" v="49" actId="20577"/>
        <pc:sldMkLst>
          <pc:docMk/>
          <pc:sldMk cId="1505954172" sldId="282"/>
        </pc:sldMkLst>
        <pc:spChg chg="mod">
          <ac:chgData name="Bernardita Arce Escobar" userId="808c5c705895dcdb" providerId="Windows Live" clId="Web-{5F3EC2D8-E498-491E-9CF0-5CB566D11025}" dt="2021-04-03T06:09:03.932" v="42"/>
          <ac:spMkLst>
            <pc:docMk/>
            <pc:sldMk cId="1505954172" sldId="282"/>
            <ac:spMk id="2" creationId="{D7E46D91-35CD-4065-AA6A-7A707C9C0415}"/>
          </ac:spMkLst>
        </pc:spChg>
        <pc:spChg chg="mod">
          <ac:chgData name="Bernardita Arce Escobar" userId="808c5c705895dcdb" providerId="Windows Live" clId="Web-{5F3EC2D8-E498-491E-9CF0-5CB566D11025}" dt="2021-04-03T06:10:04.745" v="49" actId="20577"/>
          <ac:spMkLst>
            <pc:docMk/>
            <pc:sldMk cId="1505954172" sldId="282"/>
            <ac:spMk id="6" creationId="{F2263D63-A270-467F-BC79-755EE6863152}"/>
          </ac:spMkLst>
        </pc:spChg>
        <pc:spChg chg="mod">
          <ac:chgData name="Bernardita Arce Escobar" userId="808c5c705895dcdb" providerId="Windows Live" clId="Web-{5F3EC2D8-E498-491E-9CF0-5CB566D11025}" dt="2021-04-03T06:08:30.743" v="36" actId="20577"/>
          <ac:spMkLst>
            <pc:docMk/>
            <pc:sldMk cId="1505954172" sldId="282"/>
            <ac:spMk id="20" creationId="{97CE1F79-2365-40E1-9AB7-9C519004C330}"/>
          </ac:spMkLst>
        </pc:spChg>
      </pc:sldChg>
      <pc:sldChg chg="modSp add">
        <pc:chgData name="Bernardita Arce Escobar" userId="808c5c705895dcdb" providerId="Windows Live" clId="Web-{5F3EC2D8-E498-491E-9CF0-5CB566D11025}" dt="2021-04-03T06:08:21.212" v="24" actId="20577"/>
        <pc:sldMkLst>
          <pc:docMk/>
          <pc:sldMk cId="1197176602" sldId="283"/>
        </pc:sldMkLst>
        <pc:spChg chg="mod">
          <ac:chgData name="Bernardita Arce Escobar" userId="808c5c705895dcdb" providerId="Windows Live" clId="Web-{5F3EC2D8-E498-491E-9CF0-5CB566D11025}" dt="2021-04-03T06:08:21.212" v="24" actId="20577"/>
          <ac:spMkLst>
            <pc:docMk/>
            <pc:sldMk cId="1197176602" sldId="283"/>
            <ac:spMk id="7" creationId="{99D35675-AB63-4319-9B6A-8A56DA9C1364}"/>
          </ac:spMkLst>
        </pc:spChg>
      </pc:sldChg>
      <pc:sldChg chg="add ord">
        <pc:chgData name="Bernardita Arce Escobar" userId="808c5c705895dcdb" providerId="Windows Live" clId="Web-{5F3EC2D8-E498-491E-9CF0-5CB566D11025}" dt="2021-04-03T06:08:10.852" v="9"/>
        <pc:sldMkLst>
          <pc:docMk/>
          <pc:sldMk cId="2563446367" sldId="284"/>
        </pc:sldMkLst>
      </pc:sldChg>
    </pc:docChg>
  </pc:docChgLst>
  <pc:docChgLst>
    <pc:chgData name="Bernardita Arce Escobar" userId="808c5c705895dcdb" providerId="Windows Live" clId="Web-{303DC746-0FBD-4D92-B6ED-0D9566A76DF0}"/>
    <pc:docChg chg="modSld">
      <pc:chgData name="Bernardita Arce Escobar" userId="808c5c705895dcdb" providerId="Windows Live" clId="Web-{303DC746-0FBD-4D92-B6ED-0D9566A76DF0}" dt="2021-03-30T19:31:42.031" v="1"/>
      <pc:docMkLst>
        <pc:docMk/>
      </pc:docMkLst>
      <pc:sldChg chg="addSp delSp">
        <pc:chgData name="Bernardita Arce Escobar" userId="808c5c705895dcdb" providerId="Windows Live" clId="Web-{303DC746-0FBD-4D92-B6ED-0D9566A76DF0}" dt="2021-03-30T19:31:42.031" v="1"/>
        <pc:sldMkLst>
          <pc:docMk/>
          <pc:sldMk cId="3308678978" sldId="276"/>
        </pc:sldMkLst>
        <pc:spChg chg="del">
          <ac:chgData name="Bernardita Arce Escobar" userId="808c5c705895dcdb" providerId="Windows Live" clId="Web-{303DC746-0FBD-4D92-B6ED-0D9566A76DF0}" dt="2021-03-30T19:31:40.827" v="0"/>
          <ac:spMkLst>
            <pc:docMk/>
            <pc:sldMk cId="3308678978" sldId="276"/>
            <ac:spMk id="2" creationId="{D7E46D91-35CD-4065-AA6A-7A707C9C0415}"/>
          </ac:spMkLst>
        </pc:spChg>
        <pc:spChg chg="add">
          <ac:chgData name="Bernardita Arce Escobar" userId="808c5c705895dcdb" providerId="Windows Live" clId="Web-{303DC746-0FBD-4D92-B6ED-0D9566A76DF0}" dt="2021-03-30T19:31:42.031" v="1"/>
          <ac:spMkLst>
            <pc:docMk/>
            <pc:sldMk cId="3308678978" sldId="276"/>
            <ac:spMk id="7" creationId="{D0C0F4B1-67AA-42A5-B98D-8E75233319A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02/04/2021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2563446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7" name="Rectangle 76">
            <a:extLst>
              <a:ext uri="{FF2B5EF4-FFF2-40B4-BE49-F238E27FC236}">
                <a16:creationId xmlns:a16="http://schemas.microsoft.com/office/drawing/2014/main" id="{D1A671DE-D529-4A2A-A35D-E974002395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Freeform: Shape 78">
            <a:extLst>
              <a:ext uri="{FF2B5EF4-FFF2-40B4-BE49-F238E27FC236}">
                <a16:creationId xmlns:a16="http://schemas.microsoft.com/office/drawing/2014/main" id="{755E9CD0-04B0-4A3C-B291-AD913379C7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12599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7B2D303B-3DD0-4319-9EAD-361847FEC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63649" y="1273766"/>
            <a:ext cx="0" cy="1597708"/>
          </a:xfrm>
          <a:prstGeom prst="line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Block Arc 82">
            <a:extLst>
              <a:ext uri="{FF2B5EF4-FFF2-40B4-BE49-F238E27FC236}">
                <a16:creationId xmlns:a16="http://schemas.microsoft.com/office/drawing/2014/main" id="{80BC66F9-7A74-4286-AD22-1174052CC2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631431" y="1382395"/>
            <a:ext cx="2387600" cy="2387600"/>
          </a:xfrm>
          <a:prstGeom prst="blockArc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Freeform: Shape 84">
            <a:extLst>
              <a:ext uri="{FF2B5EF4-FFF2-40B4-BE49-F238E27FC236}">
                <a16:creationId xmlns:a16="http://schemas.microsoft.com/office/drawing/2014/main" id="{D8142CC3-2B5C-48E6-9DF0-6C8ACBAF23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31329" y="0"/>
            <a:ext cx="2315251" cy="1550992"/>
          </a:xfrm>
          <a:custGeom>
            <a:avLst/>
            <a:gdLst>
              <a:gd name="connsiteX0" fmla="*/ 0 w 2315251"/>
              <a:gd name="connsiteY0" fmla="*/ 0 h 1550992"/>
              <a:gd name="connsiteX1" fmla="*/ 138700 w 2315251"/>
              <a:gd name="connsiteY1" fmla="*/ 0 h 1550992"/>
              <a:gd name="connsiteX2" fmla="*/ 138700 w 2315251"/>
              <a:gd name="connsiteY2" fmla="*/ 1361400 h 1550992"/>
              <a:gd name="connsiteX3" fmla="*/ 2107387 w 2315251"/>
              <a:gd name="connsiteY3" fmla="*/ 222673 h 1550992"/>
              <a:gd name="connsiteX4" fmla="*/ 1722420 w 2315251"/>
              <a:gd name="connsiteY4" fmla="*/ 0 h 1550992"/>
              <a:gd name="connsiteX5" fmla="*/ 1999436 w 2315251"/>
              <a:gd name="connsiteY5" fmla="*/ 0 h 1550992"/>
              <a:gd name="connsiteX6" fmla="*/ 2280549 w 2315251"/>
              <a:gd name="connsiteY6" fmla="*/ 162605 h 1550992"/>
              <a:gd name="connsiteX7" fmla="*/ 2305953 w 2315251"/>
              <a:gd name="connsiteY7" fmla="*/ 257336 h 1550992"/>
              <a:gd name="connsiteX8" fmla="*/ 2280549 w 2315251"/>
              <a:gd name="connsiteY8" fmla="*/ 282740 h 1550992"/>
              <a:gd name="connsiteX9" fmla="*/ 104026 w 2315251"/>
              <a:gd name="connsiteY9" fmla="*/ 1541710 h 1550992"/>
              <a:gd name="connsiteX10" fmla="*/ 69351 w 2315251"/>
              <a:gd name="connsiteY10" fmla="*/ 1550992 h 1550992"/>
              <a:gd name="connsiteX11" fmla="*/ 0 w 2315251"/>
              <a:gd name="connsiteY11" fmla="*/ 1481643 h 1550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15251" h="1550992">
                <a:moveTo>
                  <a:pt x="0" y="0"/>
                </a:moveTo>
                <a:lnTo>
                  <a:pt x="138700" y="0"/>
                </a:lnTo>
                <a:lnTo>
                  <a:pt x="138700" y="1361400"/>
                </a:lnTo>
                <a:lnTo>
                  <a:pt x="2107387" y="222673"/>
                </a:lnTo>
                <a:lnTo>
                  <a:pt x="1722420" y="0"/>
                </a:lnTo>
                <a:lnTo>
                  <a:pt x="1999436" y="0"/>
                </a:lnTo>
                <a:lnTo>
                  <a:pt x="2280549" y="162605"/>
                </a:lnTo>
                <a:cubicBezTo>
                  <a:pt x="2313720" y="181745"/>
                  <a:pt x="2325104" y="224155"/>
                  <a:pt x="2305953" y="257336"/>
                </a:cubicBezTo>
                <a:cubicBezTo>
                  <a:pt x="2299872" y="267889"/>
                  <a:pt x="2291101" y="276648"/>
                  <a:pt x="2280549" y="282740"/>
                </a:cubicBezTo>
                <a:lnTo>
                  <a:pt x="104026" y="1541710"/>
                </a:lnTo>
                <a:cubicBezTo>
                  <a:pt x="93484" y="1547802"/>
                  <a:pt x="81523" y="1551003"/>
                  <a:pt x="69351" y="1550992"/>
                </a:cubicBezTo>
                <a:cubicBezTo>
                  <a:pt x="31049" y="1550992"/>
                  <a:pt x="0" y="1519944"/>
                  <a:pt x="0" y="1481643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1DD8BF3B-6066-418C-8D1A-75C5E396FC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320126" y="2345836"/>
            <a:ext cx="812427" cy="812427"/>
          </a:xfrm>
          <a:prstGeom prst="ellipse">
            <a:avLst/>
          </a:prstGeom>
          <a:noFill/>
          <a:ln w="1270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46A89C79-8EF3-4AF9-B3D9-59A883F41C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4112081"/>
            <a:ext cx="1186451" cy="1771650"/>
          </a:xfrm>
          <a:custGeom>
            <a:avLst/>
            <a:gdLst>
              <a:gd name="connsiteX0" fmla="*/ 61913 w 1186451"/>
              <a:gd name="connsiteY0" fmla="*/ 0 h 1771650"/>
              <a:gd name="connsiteX1" fmla="*/ 1186451 w 1186451"/>
              <a:gd name="connsiteY1" fmla="*/ 0 h 1771650"/>
              <a:gd name="connsiteX2" fmla="*/ 1186451 w 1186451"/>
              <a:gd name="connsiteY2" fmla="*/ 123825 h 1771650"/>
              <a:gd name="connsiteX3" fmla="*/ 123825 w 1186451"/>
              <a:gd name="connsiteY3" fmla="*/ 123825 h 1771650"/>
              <a:gd name="connsiteX4" fmla="*/ 123825 w 1186451"/>
              <a:gd name="connsiteY4" fmla="*/ 1647825 h 1771650"/>
              <a:gd name="connsiteX5" fmla="*/ 1186451 w 1186451"/>
              <a:gd name="connsiteY5" fmla="*/ 1647825 h 1771650"/>
              <a:gd name="connsiteX6" fmla="*/ 1186451 w 1186451"/>
              <a:gd name="connsiteY6" fmla="*/ 1771650 h 1771650"/>
              <a:gd name="connsiteX7" fmla="*/ 61913 w 1186451"/>
              <a:gd name="connsiteY7" fmla="*/ 1771650 h 1771650"/>
              <a:gd name="connsiteX8" fmla="*/ 0 w 1186451"/>
              <a:gd name="connsiteY8" fmla="*/ 1709738 h 1771650"/>
              <a:gd name="connsiteX9" fmla="*/ 0 w 1186451"/>
              <a:gd name="connsiteY9" fmla="*/ 61913 h 1771650"/>
              <a:gd name="connsiteX10" fmla="*/ 61913 w 1186451"/>
              <a:gd name="connsiteY10" fmla="*/ 0 h 1771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186451" h="1771650">
                <a:moveTo>
                  <a:pt x="61913" y="0"/>
                </a:moveTo>
                <a:lnTo>
                  <a:pt x="1186451" y="0"/>
                </a:lnTo>
                <a:lnTo>
                  <a:pt x="1186451" y="123825"/>
                </a:lnTo>
                <a:lnTo>
                  <a:pt x="123825" y="123825"/>
                </a:lnTo>
                <a:lnTo>
                  <a:pt x="123825" y="1647825"/>
                </a:lnTo>
                <a:lnTo>
                  <a:pt x="1186451" y="1647825"/>
                </a:lnTo>
                <a:lnTo>
                  <a:pt x="1186451" y="1771650"/>
                </a:lnTo>
                <a:lnTo>
                  <a:pt x="61913" y="1771650"/>
                </a:lnTo>
                <a:cubicBezTo>
                  <a:pt x="27719" y="1771650"/>
                  <a:pt x="0" y="1743932"/>
                  <a:pt x="0" y="1709738"/>
                </a:cubicBez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91" name="Freeform: Shape 90">
            <a:extLst>
              <a:ext uri="{FF2B5EF4-FFF2-40B4-BE49-F238E27FC236}">
                <a16:creationId xmlns:a16="http://schemas.microsoft.com/office/drawing/2014/main" id="{72AF41FE-63D7-4695-81D2-66D2510E4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903228" y="4962670"/>
            <a:ext cx="2643352" cy="1895331"/>
          </a:xfrm>
          <a:custGeom>
            <a:avLst/>
            <a:gdLst>
              <a:gd name="connsiteX0" fmla="*/ 1321676 w 2643352"/>
              <a:gd name="connsiteY0" fmla="*/ 0 h 1895331"/>
              <a:gd name="connsiteX1" fmla="*/ 2643352 w 2643352"/>
              <a:gd name="connsiteY1" fmla="*/ 1321676 h 1895331"/>
              <a:gd name="connsiteX2" fmla="*/ 2539488 w 2643352"/>
              <a:gd name="connsiteY2" fmla="*/ 1836132 h 1895331"/>
              <a:gd name="connsiteX3" fmla="*/ 2510970 w 2643352"/>
              <a:gd name="connsiteY3" fmla="*/ 1895331 h 1895331"/>
              <a:gd name="connsiteX4" fmla="*/ 132382 w 2643352"/>
              <a:gd name="connsiteY4" fmla="*/ 1895331 h 1895331"/>
              <a:gd name="connsiteX5" fmla="*/ 103864 w 2643352"/>
              <a:gd name="connsiteY5" fmla="*/ 1836132 h 1895331"/>
              <a:gd name="connsiteX6" fmla="*/ 0 w 2643352"/>
              <a:gd name="connsiteY6" fmla="*/ 1321676 h 1895331"/>
              <a:gd name="connsiteX7" fmla="*/ 1321676 w 2643352"/>
              <a:gd name="connsiteY7" fmla="*/ 0 h 18953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643352" h="1895331">
                <a:moveTo>
                  <a:pt x="1321676" y="0"/>
                </a:moveTo>
                <a:cubicBezTo>
                  <a:pt x="2051617" y="0"/>
                  <a:pt x="2643352" y="591735"/>
                  <a:pt x="2643352" y="1321676"/>
                </a:cubicBezTo>
                <a:cubicBezTo>
                  <a:pt x="2643352" y="1504161"/>
                  <a:pt x="2606369" y="1678009"/>
                  <a:pt x="2539488" y="1836132"/>
                </a:cubicBezTo>
                <a:lnTo>
                  <a:pt x="2510970" y="1895331"/>
                </a:lnTo>
                <a:lnTo>
                  <a:pt x="132382" y="1895331"/>
                </a:lnTo>
                <a:lnTo>
                  <a:pt x="103864" y="1836132"/>
                </a:lnTo>
                <a:cubicBezTo>
                  <a:pt x="36984" y="1678009"/>
                  <a:pt x="0" y="1504161"/>
                  <a:pt x="0" y="1321676"/>
                </a:cubicBezTo>
                <a:cubicBezTo>
                  <a:pt x="0" y="591735"/>
                  <a:pt x="591735" y="0"/>
                  <a:pt x="132167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Arc 92">
            <a:extLst>
              <a:ext uri="{FF2B5EF4-FFF2-40B4-BE49-F238E27FC236}">
                <a16:creationId xmlns:a16="http://schemas.microsoft.com/office/drawing/2014/main" id="{EFE5CE34-4543-42E5-B82C-1F3D12422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727948" flipH="1">
            <a:off x="2309492" y="4145122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ítulo 1">
            <a:extLst>
              <a:ext uri="{FF2B5EF4-FFF2-40B4-BE49-F238E27FC236}">
                <a16:creationId xmlns:a16="http://schemas.microsoft.com/office/drawing/2014/main" id="{B507AC1B-AA81-471D-80F6-960D5BC689B2}"/>
              </a:ext>
            </a:extLst>
          </p:cNvPr>
          <p:cNvSpPr txBox="1">
            <a:spLocks/>
          </p:cNvSpPr>
          <p:nvPr/>
        </p:nvSpPr>
        <p:spPr>
          <a:xfrm>
            <a:off x="6326038" y="3165960"/>
            <a:ext cx="5434641" cy="2664088"/>
          </a:xfrm>
          <a:prstGeom prst="rect">
            <a:avLst/>
          </a:prstGeom>
        </p:spPr>
        <p:txBody>
          <a:bodyPr lIns="91440" tIns="45720" rIns="91440" bIns="4572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3600" b="1">
                <a:latin typeface="Calibri"/>
                <a:cs typeface="Calibri"/>
              </a:rPr>
              <a:t>MÓDULO 9</a:t>
            </a:r>
            <a:endParaRPr lang="es-ES" sz="3600" b="1" dirty="0">
              <a:latin typeface="Calibri Light" panose="020F0302020204030204"/>
              <a:cs typeface="Calibri Light" panose="020F0302020204030204"/>
            </a:endParaRPr>
          </a:p>
          <a:p>
            <a:br>
              <a:rPr lang="es-ES" sz="3600" dirty="0">
                <a:latin typeface="Calibri"/>
                <a:cs typeface="Calibri"/>
              </a:rPr>
            </a:br>
            <a:r>
              <a:rPr lang="es-ES" sz="3600" dirty="0">
                <a:latin typeface="Calibri"/>
                <a:ea typeface="+mj-lt"/>
                <a:cs typeface="Calibri"/>
              </a:rPr>
              <a:t>CREACIÓN DE CONTENIDO INTERACTIVO UTILIZANDO GENIALLY</a:t>
            </a:r>
            <a:endParaRPr lang="es-ES" sz="3600" dirty="0">
              <a:latin typeface="Calibri"/>
              <a:cs typeface="Calibri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99D35675-AB63-4319-9B6A-8A56DA9C1364}"/>
              </a:ext>
            </a:extLst>
          </p:cNvPr>
          <p:cNvSpPr/>
          <p:nvPr/>
        </p:nvSpPr>
        <p:spPr>
          <a:xfrm>
            <a:off x="7047781" y="556404"/>
            <a:ext cx="3249282" cy="1883431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>
                <a:solidFill>
                  <a:schemeClr val="tx1"/>
                </a:solidFill>
                <a:cs typeface="Calibri"/>
              </a:rPr>
              <a:t>EVALUACIÓN</a:t>
            </a:r>
            <a:endParaRPr lang="es-ES" sz="3600" b="1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97176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: esquina doblada 1">
            <a:extLst>
              <a:ext uri="{FF2B5EF4-FFF2-40B4-BE49-F238E27FC236}">
                <a16:creationId xmlns:a16="http://schemas.microsoft.com/office/drawing/2014/main" id="{D7E46D91-35CD-4065-AA6A-7A707C9C0415}"/>
              </a:ext>
            </a:extLst>
          </p:cNvPr>
          <p:cNvSpPr/>
          <p:nvPr/>
        </p:nvSpPr>
        <p:spPr>
          <a:xfrm>
            <a:off x="3798499" y="1433424"/>
            <a:ext cx="8094450" cy="5118337"/>
          </a:xfrm>
          <a:prstGeom prst="foldedCorner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/>
            <a:endParaRPr lang="es-ES" sz="32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endParaRPr lang="es-ES" sz="3200" dirty="0">
              <a:solidFill>
                <a:srgbClr val="FFFFFF"/>
              </a:solidFill>
              <a:ea typeface="+mn-lt"/>
              <a:cs typeface="+mn-lt"/>
            </a:endParaRPr>
          </a:p>
          <a:p>
            <a:pPr lvl="1"/>
            <a:r>
              <a:rPr lang="es-ES" sz="3200">
                <a:solidFill>
                  <a:schemeClr val="tx1"/>
                </a:solidFill>
                <a:ea typeface="+mn-lt"/>
                <a:cs typeface="+mn-lt"/>
              </a:rPr>
              <a:t>Realice las siguientes acciones:</a:t>
            </a:r>
            <a:endParaRPr lang="en-US" sz="320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endParaRPr lang="es-ES" sz="3200" dirty="0">
              <a:ea typeface="+mn-lt"/>
              <a:cs typeface="+mn-lt"/>
            </a:endParaRPr>
          </a:p>
          <a:p>
            <a:pPr lvl="1"/>
            <a:r>
              <a:rPr lang="es-ES" sz="3200">
                <a:solidFill>
                  <a:schemeClr val="tx1"/>
                </a:solidFill>
                <a:ea typeface="+mn-lt"/>
                <a:cs typeface="+mn-lt"/>
              </a:rPr>
              <a:t>1. Diseñe y elabore un aula virtual, aplicando lo aprendido con Genially. Estilo libre.</a:t>
            </a:r>
            <a:endParaRPr lang="en-US" sz="320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endParaRPr lang="es-ES" sz="3200" dirty="0">
              <a:ea typeface="+mn-lt"/>
              <a:cs typeface="+mn-lt"/>
            </a:endParaRPr>
          </a:p>
          <a:p>
            <a:pPr lvl="1"/>
            <a:r>
              <a:rPr lang="es-ES" sz="3200">
                <a:solidFill>
                  <a:schemeClr val="tx1"/>
                </a:solidFill>
                <a:ea typeface="+mn-lt"/>
                <a:cs typeface="+mn-lt"/>
              </a:rPr>
              <a:t>2. Comparta su creación con el/la relator/a. </a:t>
            </a:r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  <a:p>
            <a:pPr lvl="1"/>
            <a:endParaRPr lang="es-ES" sz="3200" dirty="0">
              <a:solidFill>
                <a:schemeClr val="tx1"/>
              </a:solidFill>
              <a:ea typeface="+mn-lt"/>
              <a:cs typeface="+mn-lt"/>
            </a:endParaRPr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9</a:t>
            </a:r>
          </a:p>
          <a:p>
            <a:pPr algn="ctr"/>
            <a:r>
              <a:rPr lang="es-ES" sz="3600" b="1">
                <a:solidFill>
                  <a:srgbClr val="000000"/>
                </a:solidFill>
                <a:cs typeface="Calibri"/>
              </a:rPr>
              <a:t>Evaluación</a:t>
            </a:r>
            <a:endParaRPr lang="es-ES" sz="3600" b="1" dirty="0">
              <a:solidFill>
                <a:srgbClr val="000000"/>
              </a:solidFill>
              <a:cs typeface="Calibri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"CREACIÓN </a:t>
            </a:r>
            <a:endParaRPr lang="es-ES">
              <a:solidFill>
                <a:srgbClr val="FFFFFF"/>
              </a:solidFill>
              <a:cs typeface="Calibri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>
                <a:solidFill>
                  <a:srgbClr val="000000"/>
                </a:solidFill>
                <a:cs typeface="Calibri"/>
              </a:rPr>
              <a:t>DE CONTENIDOINTERACTIVO </a:t>
            </a:r>
            <a:endParaRPr lang="es-ES">
              <a:solidFill>
                <a:srgbClr val="FFFFFF"/>
              </a:solidFill>
              <a:cs typeface="Calibri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UTILIZANDO </a:t>
            </a: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cs typeface="Calibri"/>
              </a:rPr>
              <a:t>GENIALLY"</a:t>
            </a:r>
            <a:endParaRPr lang="es-ES" sz="3200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05954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9</a:t>
            </a:r>
          </a:p>
          <a:p>
            <a:pPr algn="ctr"/>
            <a:r>
              <a:rPr lang="es-ES" sz="3600" b="1">
                <a:solidFill>
                  <a:srgbClr val="000000"/>
                </a:solidFill>
                <a:ea typeface="+mn-lt"/>
                <a:cs typeface="+mn-lt"/>
              </a:rPr>
              <a:t>Evaluación</a:t>
            </a:r>
            <a:endParaRPr lang="es-ES" sz="3600">
              <a:ea typeface="+mn-lt"/>
              <a:cs typeface="+mn-lt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2263D63-A270-467F-BC79-755EE6863152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"CREACIÓN DE CONTENIDOINTERACTIVO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UTILIZANDO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GENIALLY"</a:t>
            </a:r>
            <a:endParaRPr lang="es-ES" dirty="0"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098B856A-A3A0-4E8F-B4B9-E9DC79BCA75B}"/>
              </a:ext>
            </a:extLst>
          </p:cNvPr>
          <p:cNvSpPr/>
          <p:nvPr/>
        </p:nvSpPr>
        <p:spPr>
          <a:xfrm>
            <a:off x="3884763" y="2871158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>
                <a:solidFill>
                  <a:srgbClr val="000000"/>
                </a:solidFill>
                <a:ea typeface="+mn-lt"/>
                <a:cs typeface="+mn-lt"/>
              </a:rPr>
              <a:t>CONTENIDO</a:t>
            </a:r>
            <a:endParaRPr lang="es-ES" sz="2400">
              <a:ea typeface="+mn-lt"/>
              <a:cs typeface="+mn-lt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260F3FBB-5665-4927-BC2A-0ED859D6995A}"/>
              </a:ext>
            </a:extLst>
          </p:cNvPr>
          <p:cNvSpPr/>
          <p:nvPr/>
        </p:nvSpPr>
        <p:spPr>
          <a:xfrm>
            <a:off x="3899140" y="4237006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EJECUCIÓN</a:t>
            </a:r>
            <a:endParaRPr lang="es-ES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686BBBC-8A15-458F-AB39-8EEB43694C75}"/>
              </a:ext>
            </a:extLst>
          </p:cNvPr>
          <p:cNvSpPr/>
          <p:nvPr/>
        </p:nvSpPr>
        <p:spPr>
          <a:xfrm>
            <a:off x="3899139" y="5602855"/>
            <a:ext cx="222848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808D361C-279C-44AE-BC35-18E0C7150138}"/>
              </a:ext>
            </a:extLst>
          </p:cNvPr>
          <p:cNvSpPr/>
          <p:nvPr/>
        </p:nvSpPr>
        <p:spPr>
          <a:xfrm>
            <a:off x="3899140" y="1505309"/>
            <a:ext cx="7993809" cy="1121433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DEFINICIÓN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F7981832-9D97-41BE-A9AB-60925A1A8134}"/>
              </a:ext>
            </a:extLst>
          </p:cNvPr>
          <p:cNvSpPr/>
          <p:nvPr/>
        </p:nvSpPr>
        <p:spPr>
          <a:xfrm>
            <a:off x="6501442" y="2871157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>
                <a:solidFill>
                  <a:srgbClr val="FFFFFF"/>
                </a:solidFill>
                <a:ea typeface="+mn-lt"/>
                <a:cs typeface="+mn-lt"/>
              </a:rPr>
              <a:t>Se refiere al nivel de cumplimiento logrado </a:t>
            </a:r>
            <a:endParaRPr lang="es-ES">
              <a:solidFill>
                <a:srgbClr val="FFFFFF"/>
              </a:solidFill>
            </a:endParaRPr>
          </a:p>
          <a:p>
            <a:r>
              <a:rPr lang="es-ES" sz="2000">
                <a:solidFill>
                  <a:srgbClr val="FFFFFF"/>
                </a:solidFill>
                <a:ea typeface="+mn-lt"/>
                <a:cs typeface="+mn-lt"/>
              </a:rPr>
              <a:t>respecto </a:t>
            </a:r>
            <a:r>
              <a:rPr lang="es-ES" sz="2000" dirty="0">
                <a:solidFill>
                  <a:srgbClr val="FFFFFF"/>
                </a:solidFill>
                <a:ea typeface="+mn-lt"/>
                <a:cs typeface="+mn-lt"/>
              </a:rPr>
              <a:t>a las instrucciones de la actividad.</a:t>
            </a:r>
            <a:endParaRPr lang="es-ES">
              <a:solidFill>
                <a:srgbClr val="FFFFFF"/>
              </a:solidFill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F616C904-B0B4-4217-BC1A-BC5B12E286D9}"/>
              </a:ext>
            </a:extLst>
          </p:cNvPr>
          <p:cNvSpPr/>
          <p:nvPr/>
        </p:nvSpPr>
        <p:spPr>
          <a:xfrm>
            <a:off x="6501442" y="4237005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ea typeface="+mn-lt"/>
                <a:cs typeface="+mn-lt"/>
              </a:rPr>
              <a:t>Se refiere al nivel de aplicación y funcionamiento logrado respecto a la herramienta en estudio.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F8A81FA8-6FA3-4440-8211-A41FDB426957}"/>
              </a:ext>
            </a:extLst>
          </p:cNvPr>
          <p:cNvSpPr/>
          <p:nvPr/>
        </p:nvSpPr>
        <p:spPr>
          <a:xfrm>
            <a:off x="6501441" y="5602853"/>
            <a:ext cx="5391507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dirty="0">
                <a:solidFill>
                  <a:srgbClr val="FFFFFF"/>
                </a:solidFill>
                <a:cs typeface="Calibri"/>
              </a:rPr>
              <a:t>Se refiere al nivel de efectividad logrado respecto a la entrega final de la actividad: enlace y plazo.</a:t>
            </a:r>
          </a:p>
        </p:txBody>
      </p:sp>
    </p:spTree>
    <p:extLst>
      <p:ext uri="{BB962C8B-B14F-4D97-AF65-F5344CB8AC3E}">
        <p14:creationId xmlns:p14="http://schemas.microsoft.com/office/powerpoint/2010/main" val="7722154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ángulo 19">
            <a:extLst>
              <a:ext uri="{FF2B5EF4-FFF2-40B4-BE49-F238E27FC236}">
                <a16:creationId xmlns:a16="http://schemas.microsoft.com/office/drawing/2014/main" id="{97CE1F79-2365-40E1-9AB7-9C519004C330}"/>
              </a:ext>
            </a:extLst>
          </p:cNvPr>
          <p:cNvSpPr/>
          <p:nvPr/>
        </p:nvSpPr>
        <p:spPr>
          <a:xfrm>
            <a:off x="232913" y="211347"/>
            <a:ext cx="11660036" cy="1035167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s-ES" sz="3600" b="1" dirty="0">
                <a:solidFill>
                  <a:srgbClr val="000000"/>
                </a:solidFill>
                <a:cs typeface="Calibri"/>
              </a:rPr>
              <a:t>MÓDULO 9</a:t>
            </a:r>
          </a:p>
          <a:p>
            <a:pPr algn="ctr"/>
            <a:r>
              <a:rPr lang="es-ES" sz="3600" b="1">
                <a:solidFill>
                  <a:srgbClr val="000000"/>
                </a:solidFill>
                <a:ea typeface="+mn-lt"/>
                <a:cs typeface="+mn-lt"/>
              </a:rPr>
              <a:t>Evaluación</a:t>
            </a:r>
            <a:endParaRPr lang="es-ES" sz="3600">
              <a:ea typeface="+mn-lt"/>
              <a:cs typeface="+mn-lt"/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C8F22C62-8E06-4CAD-8748-284A88F1FBA3}"/>
              </a:ext>
            </a:extLst>
          </p:cNvPr>
          <p:cNvSpPr/>
          <p:nvPr/>
        </p:nvSpPr>
        <p:spPr>
          <a:xfrm>
            <a:off x="6357668" y="223855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2487CB1-48E1-4B97-B490-8C316D8CA8B3}"/>
              </a:ext>
            </a:extLst>
          </p:cNvPr>
          <p:cNvSpPr/>
          <p:nvPr/>
        </p:nvSpPr>
        <p:spPr>
          <a:xfrm>
            <a:off x="8284233" y="223855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6607DCA2-0C39-4EF7-8C7D-B925717C4928}"/>
              </a:ext>
            </a:extLst>
          </p:cNvPr>
          <p:cNvSpPr/>
          <p:nvPr/>
        </p:nvSpPr>
        <p:spPr>
          <a:xfrm>
            <a:off x="10210800" y="223855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50C1E990-87C6-4C4C-949A-2328C7AE03BF}"/>
              </a:ext>
            </a:extLst>
          </p:cNvPr>
          <p:cNvSpPr/>
          <p:nvPr/>
        </p:nvSpPr>
        <p:spPr>
          <a:xfrm>
            <a:off x="3884763" y="2224177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>
                <a:solidFill>
                  <a:srgbClr val="000000"/>
                </a:solidFill>
                <a:ea typeface="+mn-lt"/>
                <a:cs typeface="+mn-lt"/>
              </a:rPr>
              <a:t>CONTENIDO</a:t>
            </a:r>
            <a:endParaRPr lang="es-ES"/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D4E4A71D-17C2-4D49-B873-57006F581177}"/>
              </a:ext>
            </a:extLst>
          </p:cNvPr>
          <p:cNvSpPr/>
          <p:nvPr/>
        </p:nvSpPr>
        <p:spPr>
          <a:xfrm>
            <a:off x="3899140" y="3331233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EJECUCIÓN</a:t>
            </a:r>
            <a:endParaRPr lang="es-ES" dirty="0"/>
          </a:p>
          <a:p>
            <a:pPr algn="ctr"/>
            <a:r>
              <a:rPr lang="es-ES" sz="2400" b="1" dirty="0">
                <a:solidFill>
                  <a:srgbClr val="000000"/>
                </a:solidFill>
                <a:ea typeface="+mn-lt"/>
                <a:cs typeface="+mn-lt"/>
              </a:rPr>
              <a:t>20</a:t>
            </a:r>
            <a:r>
              <a:rPr lang="es-ES" sz="2400" b="1" dirty="0">
                <a:solidFill>
                  <a:srgbClr val="000000"/>
                </a:solidFill>
                <a:cs typeface="Calibri"/>
              </a:rPr>
              <a:t> puntos</a:t>
            </a:r>
            <a:endParaRPr lang="es-ES" dirty="0">
              <a:cs typeface="Calibri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734F9B2F-D758-4CDE-AE76-4E335A7331F3}"/>
              </a:ext>
            </a:extLst>
          </p:cNvPr>
          <p:cNvSpPr/>
          <p:nvPr/>
        </p:nvSpPr>
        <p:spPr>
          <a:xfrm>
            <a:off x="3899139" y="4423912"/>
            <a:ext cx="2257243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PRESENTACIÓN</a:t>
            </a:r>
          </a:p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20 puntos</a:t>
            </a: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910D8A24-2DA0-4EA4-B490-A7728DB47987}"/>
              </a:ext>
            </a:extLst>
          </p:cNvPr>
          <p:cNvSpPr/>
          <p:nvPr/>
        </p:nvSpPr>
        <p:spPr>
          <a:xfrm>
            <a:off x="3884763" y="1505309"/>
            <a:ext cx="8080073" cy="58947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2400" b="1" dirty="0">
                <a:solidFill>
                  <a:srgbClr val="000000"/>
                </a:solidFill>
                <a:cs typeface="Calibri"/>
              </a:rPr>
              <a:t>ESCALA DE LOS CRITERIOS DE EVALUACIÓN</a:t>
            </a:r>
            <a:endParaRPr lang="es-ES" sz="2400" b="1" dirty="0">
              <a:solidFill>
                <a:srgbClr val="000000"/>
              </a:solidFill>
            </a:endParaRP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98436198-9D5D-47C0-86C1-EAAB1BA062C4}"/>
              </a:ext>
            </a:extLst>
          </p:cNvPr>
          <p:cNvSpPr/>
          <p:nvPr/>
        </p:nvSpPr>
        <p:spPr>
          <a:xfrm>
            <a:off x="6372044" y="33312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1893B194-3191-4D74-9160-9EB50A2DC86D}"/>
              </a:ext>
            </a:extLst>
          </p:cNvPr>
          <p:cNvSpPr/>
          <p:nvPr/>
        </p:nvSpPr>
        <p:spPr>
          <a:xfrm>
            <a:off x="8298609" y="3331233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5" name="Rectángulo 14">
            <a:extLst>
              <a:ext uri="{FF2B5EF4-FFF2-40B4-BE49-F238E27FC236}">
                <a16:creationId xmlns:a16="http://schemas.microsoft.com/office/drawing/2014/main" id="{6B7089EB-B8BC-4DD8-8372-D649B6531EA0}"/>
              </a:ext>
            </a:extLst>
          </p:cNvPr>
          <p:cNvSpPr/>
          <p:nvPr/>
        </p:nvSpPr>
        <p:spPr>
          <a:xfrm>
            <a:off x="10225177" y="3331232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id="{2F37266E-E838-4A97-8FC4-5FD546F2CD1F}"/>
              </a:ext>
            </a:extLst>
          </p:cNvPr>
          <p:cNvSpPr/>
          <p:nvPr/>
        </p:nvSpPr>
        <p:spPr>
          <a:xfrm>
            <a:off x="6386421" y="4409536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Deficiente</a:t>
            </a:r>
            <a:endParaRPr lang="es-ES" dirty="0"/>
          </a:p>
          <a:p>
            <a:pPr algn="ctr"/>
            <a:r>
              <a:rPr lang="es-ES" dirty="0">
                <a:cs typeface="Calibri"/>
              </a:rPr>
              <a:t>0-5 puntos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531E99FF-5D1B-4325-80EB-4D64FBE69DA4}"/>
              </a:ext>
            </a:extLst>
          </p:cNvPr>
          <p:cNvSpPr/>
          <p:nvPr/>
        </p:nvSpPr>
        <p:spPr>
          <a:xfrm>
            <a:off x="8312986" y="4409535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Regular</a:t>
            </a:r>
          </a:p>
          <a:p>
            <a:pPr algn="ctr"/>
            <a:r>
              <a:rPr lang="es-ES" dirty="0">
                <a:cs typeface="Calibri"/>
              </a:rPr>
              <a:t>6-12 puntos</a:t>
            </a:r>
          </a:p>
        </p:txBody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id="{3BF77422-44EA-4DED-9116-8E5740913976}"/>
              </a:ext>
            </a:extLst>
          </p:cNvPr>
          <p:cNvSpPr/>
          <p:nvPr/>
        </p:nvSpPr>
        <p:spPr>
          <a:xfrm>
            <a:off x="10239554" y="4409534"/>
            <a:ext cx="1739659" cy="92015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dirty="0">
                <a:cs typeface="Calibri"/>
              </a:rPr>
              <a:t>Satisfactorio</a:t>
            </a:r>
          </a:p>
          <a:p>
            <a:pPr algn="ctr"/>
            <a:r>
              <a:rPr lang="es-ES" dirty="0">
                <a:cs typeface="Calibri"/>
              </a:rPr>
              <a:t>13-20 puntos</a:t>
            </a:r>
          </a:p>
        </p:txBody>
      </p:sp>
      <p:sp>
        <p:nvSpPr>
          <p:cNvPr id="19" name="CuadroTexto 14">
            <a:extLst>
              <a:ext uri="{FF2B5EF4-FFF2-40B4-BE49-F238E27FC236}">
                <a16:creationId xmlns:a16="http://schemas.microsoft.com/office/drawing/2014/main" id="{6C8E647B-0D80-4C8D-8C54-ADF748B52C2E}"/>
              </a:ext>
            </a:extLst>
          </p:cNvPr>
          <p:cNvSpPr txBox="1"/>
          <p:nvPr/>
        </p:nvSpPr>
        <p:spPr>
          <a:xfrm>
            <a:off x="3904891" y="5730815"/>
            <a:ext cx="2743200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CÁLCULO DE LA NOTA DE LA ACTIVIDAD: </a:t>
            </a:r>
          </a:p>
        </p:txBody>
      </p:sp>
      <p:sp>
        <p:nvSpPr>
          <p:cNvPr id="21" name="CuadroTexto 15">
            <a:extLst>
              <a:ext uri="{FF2B5EF4-FFF2-40B4-BE49-F238E27FC236}">
                <a16:creationId xmlns:a16="http://schemas.microsoft.com/office/drawing/2014/main" id="{23BAA24C-6694-435B-9102-08036768A138}"/>
              </a:ext>
            </a:extLst>
          </p:cNvPr>
          <p:cNvSpPr txBox="1"/>
          <p:nvPr/>
        </p:nvSpPr>
        <p:spPr>
          <a:xfrm>
            <a:off x="6564702" y="5730814"/>
            <a:ext cx="4554747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2000" b="1" dirty="0">
                <a:cs typeface="Calibri"/>
              </a:rPr>
              <a:t>=       1,0 + </a:t>
            </a:r>
            <a:r>
              <a:rPr lang="es-ES" sz="2000" b="1" u="sng" dirty="0">
                <a:cs typeface="Calibri"/>
              </a:rPr>
              <a:t>Puntuación total obtenida</a:t>
            </a:r>
          </a:p>
          <a:p>
            <a:r>
              <a:rPr lang="es-ES" sz="2000" b="1" dirty="0">
                <a:cs typeface="Calibri"/>
              </a:rPr>
              <a:t>                                       10</a:t>
            </a:r>
          </a:p>
        </p:txBody>
      </p:sp>
      <p:sp>
        <p:nvSpPr>
          <p:cNvPr id="22" name="Rectángulo: esquinas redondeadas 21">
            <a:extLst>
              <a:ext uri="{FF2B5EF4-FFF2-40B4-BE49-F238E27FC236}">
                <a16:creationId xmlns:a16="http://schemas.microsoft.com/office/drawing/2014/main" id="{DF08F0C6-251D-4ECE-84F2-7207F39C621F}"/>
              </a:ext>
            </a:extLst>
          </p:cNvPr>
          <p:cNvSpPr/>
          <p:nvPr/>
        </p:nvSpPr>
        <p:spPr>
          <a:xfrm>
            <a:off x="3898241" y="5616335"/>
            <a:ext cx="6872376" cy="934527"/>
          </a:xfrm>
          <a:prstGeom prst="roundRect">
            <a:avLst/>
          </a:prstGeom>
          <a:noFill/>
          <a:ln w="127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2ADF301F-3987-472C-B368-C0C8B5DDB88F}"/>
              </a:ext>
            </a:extLst>
          </p:cNvPr>
          <p:cNvSpPr/>
          <p:nvPr/>
        </p:nvSpPr>
        <p:spPr>
          <a:xfrm>
            <a:off x="232912" y="1433422"/>
            <a:ext cx="3249282" cy="5118336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>
                <a:solidFill>
                  <a:srgbClr val="000000"/>
                </a:solidFill>
                <a:ea typeface="+mn-lt"/>
                <a:cs typeface="+mn-lt"/>
              </a:rPr>
              <a:t>"CREACIÓN </a:t>
            </a:r>
            <a:endParaRPr lang="en-US" sz="3200">
              <a:solidFill>
                <a:srgbClr val="FFFFFF"/>
              </a:solidFill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>
                <a:solidFill>
                  <a:srgbClr val="000000"/>
                </a:solidFill>
                <a:ea typeface="+mn-lt"/>
                <a:cs typeface="+mn-lt"/>
              </a:rPr>
              <a:t>DE CONTENIDO </a:t>
            </a: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INTERACTIVO </a:t>
            </a:r>
            <a:endParaRPr lang="en-US" sz="320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UTILIZANDO </a:t>
            </a:r>
            <a:endParaRPr lang="en-US" sz="3200" dirty="0">
              <a:ea typeface="+mn-lt"/>
              <a:cs typeface="+mn-lt"/>
            </a:endParaRPr>
          </a:p>
          <a:p>
            <a:pPr lvl="1">
              <a:lnSpc>
                <a:spcPct val="90000"/>
              </a:lnSpc>
              <a:spcBef>
                <a:spcPct val="0"/>
              </a:spcBef>
            </a:pPr>
            <a:r>
              <a:rPr lang="es-ES" sz="3200" dirty="0">
                <a:solidFill>
                  <a:srgbClr val="000000"/>
                </a:solidFill>
                <a:ea typeface="+mn-lt"/>
                <a:cs typeface="+mn-lt"/>
              </a:rPr>
              <a:t>GENIALLY"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531419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8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30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val 34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Arc 36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s-ES" sz="4700">
                <a:cs typeface="Calibri Light"/>
              </a:rPr>
              <a:t>Herramientas Tecnológicas para la Enseñanza-Aprendizaje, Google </a:t>
            </a:r>
            <a:r>
              <a:rPr lang="es-ES" sz="4700" err="1">
                <a:cs typeface="Calibri Light"/>
              </a:rPr>
              <a:t>Classroom</a:t>
            </a:r>
            <a:r>
              <a:rPr lang="es-ES" sz="4700">
                <a:cs typeface="Calibri Light"/>
              </a:rPr>
              <a:t> y Creación de Contenido Interactivo</a:t>
            </a:r>
          </a:p>
        </p:txBody>
      </p:sp>
    </p:spTree>
    <p:extLst>
      <p:ext uri="{BB962C8B-B14F-4D97-AF65-F5344CB8AC3E}">
        <p14:creationId xmlns:p14="http://schemas.microsoft.com/office/powerpoint/2010/main" val="2045063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Herramientas Tecnológicas para la Enseñanza-Aprendizaje, Google Classroom y Creación de Contenido Interactivo</vt:lpstr>
      <vt:lpstr>Presentación de PowerPoint</vt:lpstr>
      <vt:lpstr>Presentación de PowerPoint</vt:lpstr>
      <vt:lpstr>Presentación de PowerPoint</vt:lpstr>
      <vt:lpstr>Presentación de PowerPoint</vt:lpstr>
      <vt:lpstr>Herramientas Tecnológicas para la Enseñanza-Aprendizaje, Google Classroom y Creación de Contenido Interactivo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799</cp:revision>
  <dcterms:created xsi:type="dcterms:W3CDTF">2021-03-24T01:10:47Z</dcterms:created>
  <dcterms:modified xsi:type="dcterms:W3CDTF">2021-04-03T06:10:10Z</dcterms:modified>
</cp:coreProperties>
</file>