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09" r:id="rId3"/>
    <p:sldId id="310" r:id="rId4"/>
    <p:sldId id="311" r:id="rId5"/>
    <p:sldId id="284" r:id="rId6"/>
    <p:sldId id="283" r:id="rId7"/>
    <p:sldId id="312" r:id="rId8"/>
    <p:sldId id="313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89" r:id="rId17"/>
    <p:sldId id="275" r:id="rId18"/>
    <p:sldId id="276" r:id="rId19"/>
    <p:sldId id="278" r:id="rId20"/>
    <p:sldId id="277" r:id="rId21"/>
    <p:sldId id="280" r:id="rId22"/>
    <p:sldId id="279" r:id="rId23"/>
    <p:sldId id="290" r:id="rId24"/>
    <p:sldId id="31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12A5F-FB3C-40E5-9F45-0F0B496F1685}" v="130" dt="2021-04-04T04:08:43.821"/>
    <p1510:client id="{15A61E39-3945-4C69-A7E1-209B4C3C054B}" v="13" dt="2021-03-30T19:35:35.687"/>
    <p1510:client id="{43B84AE9-FE16-4CCE-8C1B-DCA9DE2DFBC7}" v="659" dt="2021-03-29T12:38:11.687"/>
    <p1510:client id="{5ED7F68C-F026-4D47-956D-739797C622E5}" v="91" dt="2021-03-31T20:13:56.895"/>
    <p1510:client id="{6E4C8160-71B4-4DA8-B282-BB730D6DA5B1}" v="337" dt="2021-03-29T13:21:32.863"/>
    <p1510:client id="{8FCD3ADC-95AB-43CA-8641-1BD87BF748B7}" v="3163" dt="2021-03-24T02:38:15.854"/>
    <p1510:client id="{A2235D7D-B4E1-4986-8EA1-4D77051689E7}" v="4" dt="2021-03-31T02:38:01.288"/>
    <p1510:client id="{AD59AF04-5027-4036-A03F-830A37DA0F55}" v="351" dt="2021-03-24T13:25:53.956"/>
    <p1510:client id="{B896CA0F-EB79-4FFD-8209-D5A31159DF40}" v="2" dt="2021-03-29T14:04:06.107"/>
    <p1510:client id="{B974080E-20FB-4E45-B6D9-8EF7C06182B9}" v="989" dt="2021-03-26T01:31:43.337"/>
    <p1510:client id="{E24932C0-68FE-42BC-A144-C964FE0C5FBC}" v="2" dt="2021-03-29T12:48:36.942"/>
    <p1510:client id="{F4BDF7C5-E96C-47A2-9AC2-661797793DE0}" v="92" dt="2021-03-26T01:42:21.368"/>
    <p1510:client id="{FB8153F7-4820-4BC4-9E71-C505FBB0B6D3}" v="244" dt="2021-03-29T13:58:0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ita Arce Escobar" userId="808c5c705895dcdb" providerId="Windows Live" clId="Web-{15A61E39-3945-4C69-A7E1-209B4C3C054B}"/>
    <pc:docChg chg="modSld">
      <pc:chgData name="Bernardita Arce Escobar" userId="808c5c705895dcdb" providerId="Windows Live" clId="Web-{15A61E39-3945-4C69-A7E1-209B4C3C054B}" dt="2021-03-30T19:35:34.249" v="9" actId="20577"/>
      <pc:docMkLst>
        <pc:docMk/>
      </pc:docMkLst>
      <pc:sldChg chg="modSp">
        <pc:chgData name="Bernardita Arce Escobar" userId="808c5c705895dcdb" providerId="Windows Live" clId="Web-{15A61E39-3945-4C69-A7E1-209B4C3C054B}" dt="2021-03-30T19:35:34.249" v="9" actId="20577"/>
        <pc:sldMkLst>
          <pc:docMk/>
          <pc:sldMk cId="3308678978" sldId="276"/>
        </pc:sldMkLst>
        <pc:spChg chg="mod">
          <ac:chgData name="Bernardita Arce Escobar" userId="808c5c705895dcdb" providerId="Windows Live" clId="Web-{15A61E39-3945-4C69-A7E1-209B4C3C054B}" dt="2021-03-30T19:35:34.249" v="9" actId="20577"/>
          <ac:spMkLst>
            <pc:docMk/>
            <pc:sldMk cId="3308678978" sldId="276"/>
            <ac:spMk id="2" creationId="{D7E46D91-35CD-4065-AA6A-7A707C9C0415}"/>
          </ac:spMkLst>
        </pc:spChg>
      </pc:sldChg>
    </pc:docChg>
  </pc:docChgLst>
  <pc:docChgLst>
    <pc:chgData name="Bernardita Arce Escobar" userId="808c5c705895dcdb" providerId="Windows Live" clId="Web-{A2235D7D-B4E1-4986-8EA1-4D77051689E7}"/>
    <pc:docChg chg="addSld">
      <pc:chgData name="Bernardita Arce Escobar" userId="808c5c705895dcdb" providerId="Windows Live" clId="Web-{A2235D7D-B4E1-4986-8EA1-4D77051689E7}" dt="2021-03-31T02:38:01.288" v="3"/>
      <pc:docMkLst>
        <pc:docMk/>
      </pc:docMkLst>
      <pc:sldChg chg="add">
        <pc:chgData name="Bernardita Arce Escobar" userId="808c5c705895dcdb" providerId="Windows Live" clId="Web-{A2235D7D-B4E1-4986-8EA1-4D77051689E7}" dt="2021-03-31T02:37:40.741" v="0"/>
        <pc:sldMkLst>
          <pc:docMk/>
          <pc:sldMk cId="364213648" sldId="277"/>
        </pc:sldMkLst>
      </pc:sldChg>
      <pc:sldChg chg="add">
        <pc:chgData name="Bernardita Arce Escobar" userId="808c5c705895dcdb" providerId="Windows Live" clId="Web-{A2235D7D-B4E1-4986-8EA1-4D77051689E7}" dt="2021-03-31T02:37:40.772" v="1"/>
        <pc:sldMkLst>
          <pc:docMk/>
          <pc:sldMk cId="112582532" sldId="278"/>
        </pc:sldMkLst>
      </pc:sldChg>
      <pc:sldChg chg="add">
        <pc:chgData name="Bernardita Arce Escobar" userId="808c5c705895dcdb" providerId="Windows Live" clId="Web-{A2235D7D-B4E1-4986-8EA1-4D77051689E7}" dt="2021-03-31T02:38:01.257" v="2"/>
        <pc:sldMkLst>
          <pc:docMk/>
          <pc:sldMk cId="1268831271" sldId="279"/>
        </pc:sldMkLst>
      </pc:sldChg>
      <pc:sldChg chg="add">
        <pc:chgData name="Bernardita Arce Escobar" userId="808c5c705895dcdb" providerId="Windows Live" clId="Web-{A2235D7D-B4E1-4986-8EA1-4D77051689E7}" dt="2021-03-31T02:38:01.288" v="3"/>
        <pc:sldMkLst>
          <pc:docMk/>
          <pc:sldMk cId="3576776331" sldId="280"/>
        </pc:sldMkLst>
      </pc:sldChg>
    </pc:docChg>
  </pc:docChgLst>
  <pc:docChgLst>
    <pc:chgData name="Bernardita Arce Escobar" userId="808c5c705895dcdb" providerId="Windows Live" clId="Web-{5ED7F68C-F026-4D47-956D-739797C622E5}"/>
    <pc:docChg chg="addSld delSld modSld addMainMaster modMainMaster">
      <pc:chgData name="Bernardita Arce Escobar" userId="808c5c705895dcdb" providerId="Windows Live" clId="Web-{5ED7F68C-F026-4D47-956D-739797C622E5}" dt="2021-03-31T20:13:56.895" v="45"/>
      <pc:docMkLst>
        <pc:docMk/>
      </pc:docMkLst>
      <pc:sldChg chg="del">
        <pc:chgData name="Bernardita Arce Escobar" userId="808c5c705895dcdb" providerId="Windows Live" clId="Web-{5ED7F68C-F026-4D47-956D-739797C622E5}" dt="2021-03-31T20:12:52.847" v="7"/>
        <pc:sldMkLst>
          <pc:docMk/>
          <pc:sldMk cId="2406273178" sldId="256"/>
        </pc:sldMkLst>
      </pc:sldChg>
      <pc:sldChg chg="del">
        <pc:chgData name="Bernardita Arce Escobar" userId="808c5c705895dcdb" providerId="Windows Live" clId="Web-{5ED7F68C-F026-4D47-956D-739797C622E5}" dt="2021-03-31T20:12:56.660" v="8"/>
        <pc:sldMkLst>
          <pc:docMk/>
          <pc:sldMk cId="1246144459" sldId="274"/>
        </pc:sldMkLst>
      </pc:sldChg>
      <pc:sldChg chg="add">
        <pc:chgData name="Bernardita Arce Escobar" userId="808c5c705895dcdb" providerId="Windows Live" clId="Web-{5ED7F68C-F026-4D47-956D-739797C622E5}" dt="2021-03-31T20:12:39.972" v="0"/>
        <pc:sldMkLst>
          <pc:docMk/>
          <pc:sldMk cId="3566405886" sldId="281"/>
        </pc:sldMkLst>
      </pc:sldChg>
      <pc:sldChg chg="add">
        <pc:chgData name="Bernardita Arce Escobar" userId="808c5c705895dcdb" providerId="Windows Live" clId="Web-{5ED7F68C-F026-4D47-956D-739797C622E5}" dt="2021-03-31T20:12:40.019" v="1"/>
        <pc:sldMkLst>
          <pc:docMk/>
          <pc:sldMk cId="2147909906" sldId="282"/>
        </pc:sldMkLst>
      </pc:sldChg>
      <pc:sldChg chg="add">
        <pc:chgData name="Bernardita Arce Escobar" userId="808c5c705895dcdb" providerId="Windows Live" clId="Web-{5ED7F68C-F026-4D47-956D-739797C622E5}" dt="2021-03-31T20:12:40.097" v="2"/>
        <pc:sldMkLst>
          <pc:docMk/>
          <pc:sldMk cId="2028079347" sldId="283"/>
        </pc:sldMkLst>
      </pc:sldChg>
      <pc:sldChg chg="add">
        <pc:chgData name="Bernardita Arce Escobar" userId="808c5c705895dcdb" providerId="Windows Live" clId="Web-{5ED7F68C-F026-4D47-956D-739797C622E5}" dt="2021-03-31T20:12:40.113" v="3"/>
        <pc:sldMkLst>
          <pc:docMk/>
          <pc:sldMk cId="1344125508" sldId="284"/>
        </pc:sldMkLst>
      </pc:sldChg>
      <pc:sldChg chg="modSp add">
        <pc:chgData name="Bernardita Arce Escobar" userId="808c5c705895dcdb" providerId="Windows Live" clId="Web-{5ED7F68C-F026-4D47-956D-739797C622E5}" dt="2021-03-31T20:13:09.019" v="10"/>
        <pc:sldMkLst>
          <pc:docMk/>
          <pc:sldMk cId="1632737934" sldId="285"/>
        </pc:sldMkLst>
        <pc:spChg chg="mod">
          <ac:chgData name="Bernardita Arce Escobar" userId="808c5c705895dcdb" providerId="Windows Live" clId="Web-{5ED7F68C-F026-4D47-956D-739797C622E5}" dt="2021-03-31T20:13:09.019" v="10"/>
          <ac:spMkLst>
            <pc:docMk/>
            <pc:sldMk cId="1632737934" sldId="285"/>
            <ac:spMk id="14" creationId="{B8113824-5141-4040-AF39-773E20FC4E1D}"/>
          </ac:spMkLst>
        </pc:spChg>
        <pc:spChg chg="mod">
          <ac:chgData name="Bernardita Arce Escobar" userId="808c5c705895dcdb" providerId="Windows Live" clId="Web-{5ED7F68C-F026-4D47-956D-739797C622E5}" dt="2021-03-31T20:13:04.941" v="9"/>
          <ac:spMkLst>
            <pc:docMk/>
            <pc:sldMk cId="1632737934" sldId="285"/>
            <ac:spMk id="15" creationId="{3490A427-8E72-489A-853B-7ABF71E683F7}"/>
          </ac:spMkLst>
        </pc:spChg>
      </pc:sldChg>
      <pc:sldChg chg="add">
        <pc:chgData name="Bernardita Arce Escobar" userId="808c5c705895dcdb" providerId="Windows Live" clId="Web-{5ED7F68C-F026-4D47-956D-739797C622E5}" dt="2021-03-31T20:12:40.284" v="5"/>
        <pc:sldMkLst>
          <pc:docMk/>
          <pc:sldMk cId="1698478404" sldId="286"/>
        </pc:sldMkLst>
      </pc:sldChg>
      <pc:sldChg chg="modSp add">
        <pc:chgData name="Bernardita Arce Escobar" userId="808c5c705895dcdb" providerId="Windows Live" clId="Web-{5ED7F68C-F026-4D47-956D-739797C622E5}" dt="2021-03-31T20:13:45.661" v="44" actId="20577"/>
        <pc:sldMkLst>
          <pc:docMk/>
          <pc:sldMk cId="38140951" sldId="287"/>
        </pc:sldMkLst>
        <pc:spChg chg="mod">
          <ac:chgData name="Bernardita Arce Escobar" userId="808c5c705895dcdb" providerId="Windows Live" clId="Web-{5ED7F68C-F026-4D47-956D-739797C622E5}" dt="2021-03-31T20:13:45.661" v="44" actId="20577"/>
          <ac:spMkLst>
            <pc:docMk/>
            <pc:sldMk cId="38140951" sldId="287"/>
            <ac:spMk id="4" creationId="{7D60D27D-CA9C-4915-A5C4-B1FF4FB99682}"/>
          </ac:spMkLst>
        </pc:spChg>
      </pc:sldChg>
      <pc:sldChg chg="add replId">
        <pc:chgData name="Bernardita Arce Escobar" userId="808c5c705895dcdb" providerId="Windows Live" clId="Web-{5ED7F68C-F026-4D47-956D-739797C622E5}" dt="2021-03-31T20:13:56.895" v="45"/>
        <pc:sldMkLst>
          <pc:docMk/>
          <pc:sldMk cId="1224169580" sldId="288"/>
        </pc:sldMkLst>
      </pc:sldChg>
      <pc:sldMasterChg chg="add addSldLayout">
        <pc:chgData name="Bernardita Arce Escobar" userId="808c5c705895dcdb" providerId="Windows Live" clId="Web-{5ED7F68C-F026-4D47-956D-739797C622E5}" dt="2021-03-31T20:12:39.972" v="0"/>
        <pc:sldMasterMkLst>
          <pc:docMk/>
          <pc:sldMasterMk cId="0" sldId="2147483648"/>
        </pc:sldMasterMkLst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replId modSldLayout">
        <pc:chgData name="Bernardita Arce Escobar" userId="808c5c705895dcdb" providerId="Windows Live" clId="Web-{5ED7F68C-F026-4D47-956D-739797C622E5}" dt="2021-03-31T20:12:39.972" v="0"/>
        <pc:sldMasterMkLst>
          <pc:docMk/>
          <pc:sldMasterMk cId="2933118997" sldId="2147483660"/>
        </pc:sldMasterMkLst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2288191458" sldId="2147483661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3398174421" sldId="2147483662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2339700568" sldId="2147483663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979029867" sldId="2147483664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1752394269" sldId="2147483665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3630658609" sldId="2147483666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3682375612" sldId="2147483667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1360449816" sldId="2147483668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383603595" sldId="2147483669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541863252" sldId="2147483670"/>
          </pc:sldLayoutMkLst>
        </pc:sldLayoutChg>
        <pc:sldLayoutChg chg="replId">
          <pc:chgData name="Bernardita Arce Escobar" userId="808c5c705895dcdb" providerId="Windows Live" clId="Web-{5ED7F68C-F026-4D47-956D-739797C622E5}" dt="2021-03-31T20:12:39.972" v="0"/>
          <pc:sldLayoutMkLst>
            <pc:docMk/>
            <pc:sldMasterMk cId="2933118997" sldId="2147483660"/>
            <pc:sldLayoutMk cId="2215096201" sldId="2147483671"/>
          </pc:sldLayoutMkLst>
        </pc:sldLayoutChg>
      </pc:sldMasterChg>
    </pc:docChg>
  </pc:docChgLst>
  <pc:docChgLst>
    <pc:chgData name="Bernardita Arce Escobar" userId="808c5c705895dcdb" providerId="Windows Live" clId="Web-{10F12A5F-FB3C-40E5-9F45-0F0B496F1685}"/>
    <pc:docChg chg="addSld delSld modSld">
      <pc:chgData name="Bernardita Arce Escobar" userId="808c5c705895dcdb" providerId="Windows Live" clId="Web-{10F12A5F-FB3C-40E5-9F45-0F0B496F1685}" dt="2021-04-04T04:08:42.555" v="66" actId="20577"/>
      <pc:docMkLst>
        <pc:docMk/>
      </pc:docMkLst>
      <pc:sldChg chg="del">
        <pc:chgData name="Bernardita Arce Escobar" userId="808c5c705895dcdb" providerId="Windows Live" clId="Web-{10F12A5F-FB3C-40E5-9F45-0F0B496F1685}" dt="2021-04-04T04:05:43.066" v="0"/>
        <pc:sldMkLst>
          <pc:docMk/>
          <pc:sldMk cId="3566405886" sldId="281"/>
        </pc:sldMkLst>
      </pc:sldChg>
      <pc:sldChg chg="del">
        <pc:chgData name="Bernardita Arce Escobar" userId="808c5c705895dcdb" providerId="Windows Live" clId="Web-{10F12A5F-FB3C-40E5-9F45-0F0B496F1685}" dt="2021-04-04T04:05:43.066" v="1"/>
        <pc:sldMkLst>
          <pc:docMk/>
          <pc:sldMk cId="2147909906" sldId="282"/>
        </pc:sldMkLst>
      </pc:sldChg>
      <pc:sldChg chg="modSp add replId">
        <pc:chgData name="Bernardita Arce Escobar" userId="808c5c705895dcdb" providerId="Windows Live" clId="Web-{10F12A5F-FB3C-40E5-9F45-0F0B496F1685}" dt="2021-04-04T04:06:21.786" v="9" actId="20577"/>
        <pc:sldMkLst>
          <pc:docMk/>
          <pc:sldMk cId="2456554888" sldId="289"/>
        </pc:sldMkLst>
        <pc:spChg chg="mod">
          <ac:chgData name="Bernardita Arce Escobar" userId="808c5c705895dcdb" providerId="Windows Live" clId="Web-{10F12A5F-FB3C-40E5-9F45-0F0B496F1685}" dt="2021-04-04T04:06:21.786" v="9" actId="20577"/>
          <ac:spMkLst>
            <pc:docMk/>
            <pc:sldMk cId="2456554888" sldId="289"/>
            <ac:spMk id="20" creationId="{97CE1F79-2365-40E1-9AB7-9C519004C330}"/>
          </ac:spMkLst>
        </pc:spChg>
      </pc:sldChg>
      <pc:sldChg chg="modSp add">
        <pc:chgData name="Bernardita Arce Escobar" userId="808c5c705895dcdb" providerId="Windows Live" clId="Web-{10F12A5F-FB3C-40E5-9F45-0F0B496F1685}" dt="2021-04-04T04:06:49.349" v="16" actId="20577"/>
        <pc:sldMkLst>
          <pc:docMk/>
          <pc:sldMk cId="567051294" sldId="290"/>
        </pc:sldMkLst>
        <pc:spChg chg="mod">
          <ac:chgData name="Bernardita Arce Escobar" userId="808c5c705895dcdb" providerId="Windows Live" clId="Web-{10F12A5F-FB3C-40E5-9F45-0F0B496F1685}" dt="2021-04-04T04:06:49.349" v="16" actId="20577"/>
          <ac:spMkLst>
            <pc:docMk/>
            <pc:sldMk cId="567051294" sldId="290"/>
            <ac:spMk id="2" creationId="{00000000-0000-0000-0000-000000000000}"/>
          </ac:spMkLst>
        </pc:spChg>
      </pc:sldChg>
      <pc:sldChg chg="add">
        <pc:chgData name="Bernardita Arce Escobar" userId="808c5c705895dcdb" providerId="Windows Live" clId="Web-{10F12A5F-FB3C-40E5-9F45-0F0B496F1685}" dt="2021-04-04T04:07:19.834" v="17"/>
        <pc:sldMkLst>
          <pc:docMk/>
          <pc:sldMk cId="1764965490" sldId="291"/>
        </pc:sldMkLst>
      </pc:sldChg>
      <pc:sldChg chg="add">
        <pc:chgData name="Bernardita Arce Escobar" userId="808c5c705895dcdb" providerId="Windows Live" clId="Web-{10F12A5F-FB3C-40E5-9F45-0F0B496F1685}" dt="2021-04-04T04:07:19.849" v="18"/>
        <pc:sldMkLst>
          <pc:docMk/>
          <pc:sldMk cId="1839081812" sldId="292"/>
        </pc:sldMkLst>
      </pc:sldChg>
      <pc:sldChg chg="add">
        <pc:chgData name="Bernardita Arce Escobar" userId="808c5c705895dcdb" providerId="Windows Live" clId="Web-{10F12A5F-FB3C-40E5-9F45-0F0B496F1685}" dt="2021-04-04T04:07:19.865" v="19"/>
        <pc:sldMkLst>
          <pc:docMk/>
          <pc:sldMk cId="1521924797" sldId="293"/>
        </pc:sldMkLst>
      </pc:sldChg>
      <pc:sldChg chg="add">
        <pc:chgData name="Bernardita Arce Escobar" userId="808c5c705895dcdb" providerId="Windows Live" clId="Web-{10F12A5F-FB3C-40E5-9F45-0F0B496F1685}" dt="2021-04-04T04:07:19.896" v="20"/>
        <pc:sldMkLst>
          <pc:docMk/>
          <pc:sldMk cId="3366539580" sldId="294"/>
        </pc:sldMkLst>
      </pc:sldChg>
      <pc:sldChg chg="add">
        <pc:chgData name="Bernardita Arce Escobar" userId="808c5c705895dcdb" providerId="Windows Live" clId="Web-{10F12A5F-FB3C-40E5-9F45-0F0B496F1685}" dt="2021-04-04T04:07:19.912" v="21"/>
        <pc:sldMkLst>
          <pc:docMk/>
          <pc:sldMk cId="2335221137" sldId="295"/>
        </pc:sldMkLst>
      </pc:sldChg>
      <pc:sldChg chg="add">
        <pc:chgData name="Bernardita Arce Escobar" userId="808c5c705895dcdb" providerId="Windows Live" clId="Web-{10F12A5F-FB3C-40E5-9F45-0F0B496F1685}" dt="2021-04-04T04:07:19.943" v="22"/>
        <pc:sldMkLst>
          <pc:docMk/>
          <pc:sldMk cId="250918475" sldId="296"/>
        </pc:sldMkLst>
      </pc:sldChg>
      <pc:sldChg chg="add">
        <pc:chgData name="Bernardita Arce Escobar" userId="808c5c705895dcdb" providerId="Windows Live" clId="Web-{10F12A5F-FB3C-40E5-9F45-0F0B496F1685}" dt="2021-04-04T04:07:19.974" v="23"/>
        <pc:sldMkLst>
          <pc:docMk/>
          <pc:sldMk cId="3008811660" sldId="297"/>
        </pc:sldMkLst>
      </pc:sldChg>
      <pc:sldChg chg="modSp add">
        <pc:chgData name="Bernardita Arce Escobar" userId="808c5c705895dcdb" providerId="Windows Live" clId="Web-{10F12A5F-FB3C-40E5-9F45-0F0B496F1685}" dt="2021-04-04T04:08:42.555" v="66" actId="20577"/>
        <pc:sldMkLst>
          <pc:docMk/>
          <pc:sldMk cId="1738362311" sldId="298"/>
        </pc:sldMkLst>
        <pc:spChg chg="mod">
          <ac:chgData name="Bernardita Arce Escobar" userId="808c5c705895dcdb" providerId="Windows Live" clId="Web-{10F12A5F-FB3C-40E5-9F45-0F0B496F1685}" dt="2021-04-04T04:08:42.555" v="66" actId="20577"/>
          <ac:spMkLst>
            <pc:docMk/>
            <pc:sldMk cId="1738362311" sldId="298"/>
            <ac:spMk id="3" creationId="{00000000-0000-0000-0000-000000000000}"/>
          </ac:spMkLst>
        </pc:spChg>
      </pc:sldChg>
      <pc:sldChg chg="modSp add">
        <pc:chgData name="Bernardita Arce Escobar" userId="808c5c705895dcdb" providerId="Windows Live" clId="Web-{10F12A5F-FB3C-40E5-9F45-0F0B496F1685}" dt="2021-04-04T04:08:06.647" v="39" actId="20577"/>
        <pc:sldMkLst>
          <pc:docMk/>
          <pc:sldMk cId="2755137669" sldId="299"/>
        </pc:sldMkLst>
        <pc:spChg chg="mod">
          <ac:chgData name="Bernardita Arce Escobar" userId="808c5c705895dcdb" providerId="Windows Live" clId="Web-{10F12A5F-FB3C-40E5-9F45-0F0B496F1685}" dt="2021-04-04T04:08:06.647" v="39" actId="20577"/>
          <ac:spMkLst>
            <pc:docMk/>
            <pc:sldMk cId="2755137669" sldId="29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436F-A6D0-495D-8945-B3DE8F6F896C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DEE6A566-1E99-487F-972F-10B34E894373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Google </a:t>
          </a:r>
          <a:r>
            <a:rPr lang="es-ES" dirty="0" err="1">
              <a:latin typeface="Calibri Light" panose="020F0302020204030204"/>
            </a:rPr>
            <a:t>Classroom</a:t>
          </a:r>
          <a:endParaRPr lang="es-ES" dirty="0"/>
        </a:p>
      </dgm:t>
    </dgm:pt>
    <dgm:pt modelId="{A5FA6EAF-FBB7-488F-BEDC-C77A49E00F41}" type="parTrans" cxnId="{5471902E-2C79-4F0E-8704-B2604669CE93}">
      <dgm:prSet/>
      <dgm:spPr/>
      <dgm:t>
        <a:bodyPr/>
        <a:lstStyle/>
        <a:p>
          <a:endParaRPr lang="es-ES"/>
        </a:p>
      </dgm:t>
    </dgm:pt>
    <dgm:pt modelId="{BCF2C3B3-0065-403F-B40F-53BF00EBB6A3}" type="sibTrans" cxnId="{5471902E-2C79-4F0E-8704-B2604669CE93}">
      <dgm:prSet/>
      <dgm:spPr/>
      <dgm:t>
        <a:bodyPr/>
        <a:lstStyle/>
        <a:p>
          <a:endParaRPr lang="es-ES"/>
        </a:p>
      </dgm:t>
    </dgm:pt>
    <dgm:pt modelId="{4AA91DD3-BEB0-49AB-A2FB-66A23F090370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Ofimática Google</a:t>
          </a:r>
          <a:endParaRPr lang="es-ES" dirty="0"/>
        </a:p>
      </dgm:t>
    </dgm:pt>
    <dgm:pt modelId="{723CA4D4-538D-461E-B56B-0D0C66F4F368}" type="parTrans" cxnId="{85668DBE-7A5E-4CD4-B2C8-B3A642ABFC7A}">
      <dgm:prSet/>
      <dgm:spPr/>
      <dgm:t>
        <a:bodyPr/>
        <a:lstStyle/>
        <a:p>
          <a:endParaRPr lang="es-ES"/>
        </a:p>
      </dgm:t>
    </dgm:pt>
    <dgm:pt modelId="{7183D7E0-D9AD-4C8A-8ABA-49D02A9F0B78}" type="sibTrans" cxnId="{85668DBE-7A5E-4CD4-B2C8-B3A642ABFC7A}">
      <dgm:prSet/>
      <dgm:spPr/>
      <dgm:t>
        <a:bodyPr/>
        <a:lstStyle/>
        <a:p>
          <a:endParaRPr lang="es-ES"/>
        </a:p>
      </dgm:t>
    </dgm:pt>
    <dgm:pt modelId="{201CD4B7-9C08-4DAB-BDE7-5BCC595B9284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Contenido Interactivo</a:t>
          </a:r>
          <a:endParaRPr lang="es-ES" dirty="0"/>
        </a:p>
      </dgm:t>
    </dgm:pt>
    <dgm:pt modelId="{2A9698EB-F614-4081-9427-7AFA3F98A1F1}" type="parTrans" cxnId="{2D6A226C-8A06-45E0-B3D9-81BEA3706CFF}">
      <dgm:prSet/>
      <dgm:spPr/>
      <dgm:t>
        <a:bodyPr/>
        <a:lstStyle/>
        <a:p>
          <a:endParaRPr lang="es-ES"/>
        </a:p>
      </dgm:t>
    </dgm:pt>
    <dgm:pt modelId="{1202EB46-2AE9-433B-8E4F-42C2754357B0}" type="sibTrans" cxnId="{2D6A226C-8A06-45E0-B3D9-81BEA3706CFF}">
      <dgm:prSet/>
      <dgm:spPr/>
      <dgm:t>
        <a:bodyPr/>
        <a:lstStyle/>
        <a:p>
          <a:endParaRPr lang="es-ES"/>
        </a:p>
      </dgm:t>
    </dgm:pt>
    <dgm:pt modelId="{8D66FFCB-E525-4D71-A34B-1BA53DE4F2BA}" type="pres">
      <dgm:prSet presAssocID="{6BC9436F-A6D0-495D-8945-B3DE8F6F89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6EEB57-7767-4788-8EB4-F2365B7319F6}" type="pres">
      <dgm:prSet presAssocID="{DEE6A566-1E99-487F-972F-10B34E8943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AEA9FB-E88A-486B-95BD-66B9310A92A3}" type="pres">
      <dgm:prSet presAssocID="{BCF2C3B3-0065-403F-B40F-53BF00EBB6A3}" presName="sibTrans" presStyleCnt="0"/>
      <dgm:spPr/>
    </dgm:pt>
    <dgm:pt modelId="{4DCEC7B5-C473-4611-9614-9B5C5344696D}" type="pres">
      <dgm:prSet presAssocID="{4AA91DD3-BEB0-49AB-A2FB-66A23F0903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3A3F30-F956-479C-8B42-B4D830BAF439}" type="pres">
      <dgm:prSet presAssocID="{7183D7E0-D9AD-4C8A-8ABA-49D02A9F0B78}" presName="sibTrans" presStyleCnt="0"/>
      <dgm:spPr/>
    </dgm:pt>
    <dgm:pt modelId="{38F2E3D2-8923-4958-B479-ADE0F262A28D}" type="pres">
      <dgm:prSet presAssocID="{201CD4B7-9C08-4DAB-BDE7-5BCC595B92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71902E-2C79-4F0E-8704-B2604669CE93}" srcId="{6BC9436F-A6D0-495D-8945-B3DE8F6F896C}" destId="{DEE6A566-1E99-487F-972F-10B34E894373}" srcOrd="0" destOrd="0" parTransId="{A5FA6EAF-FBB7-488F-BEDC-C77A49E00F41}" sibTransId="{BCF2C3B3-0065-403F-B40F-53BF00EBB6A3}"/>
    <dgm:cxn modelId="{CEEEFACA-119A-4154-B52F-5217649256CE}" type="presOf" srcId="{4AA91DD3-BEB0-49AB-A2FB-66A23F090370}" destId="{4DCEC7B5-C473-4611-9614-9B5C5344696D}" srcOrd="0" destOrd="0" presId="urn:microsoft.com/office/officeart/2005/8/layout/default"/>
    <dgm:cxn modelId="{2D6A226C-8A06-45E0-B3D9-81BEA3706CFF}" srcId="{6BC9436F-A6D0-495D-8945-B3DE8F6F896C}" destId="{201CD4B7-9C08-4DAB-BDE7-5BCC595B9284}" srcOrd="2" destOrd="0" parTransId="{2A9698EB-F614-4081-9427-7AFA3F98A1F1}" sibTransId="{1202EB46-2AE9-433B-8E4F-42C2754357B0}"/>
    <dgm:cxn modelId="{E6ED3FBD-D492-4CA3-AF64-106933A352D6}" type="presOf" srcId="{6BC9436F-A6D0-495D-8945-B3DE8F6F896C}" destId="{8D66FFCB-E525-4D71-A34B-1BA53DE4F2BA}" srcOrd="0" destOrd="0" presId="urn:microsoft.com/office/officeart/2005/8/layout/default"/>
    <dgm:cxn modelId="{5ACFB215-BC84-4649-937F-DD57090094C1}" type="presOf" srcId="{DEE6A566-1E99-487F-972F-10B34E894373}" destId="{0F6EEB57-7767-4788-8EB4-F2365B7319F6}" srcOrd="0" destOrd="0" presId="urn:microsoft.com/office/officeart/2005/8/layout/default"/>
    <dgm:cxn modelId="{0085FC6E-B404-4BC3-AA1F-76BDFF9A5E8E}" type="presOf" srcId="{201CD4B7-9C08-4DAB-BDE7-5BCC595B9284}" destId="{38F2E3D2-8923-4958-B479-ADE0F262A28D}" srcOrd="0" destOrd="0" presId="urn:microsoft.com/office/officeart/2005/8/layout/default"/>
    <dgm:cxn modelId="{85668DBE-7A5E-4CD4-B2C8-B3A642ABFC7A}" srcId="{6BC9436F-A6D0-495D-8945-B3DE8F6F896C}" destId="{4AA91DD3-BEB0-49AB-A2FB-66A23F090370}" srcOrd="1" destOrd="0" parTransId="{723CA4D4-538D-461E-B56B-0D0C66F4F368}" sibTransId="{7183D7E0-D9AD-4C8A-8ABA-49D02A9F0B78}"/>
    <dgm:cxn modelId="{0495060B-B5D4-423F-91A5-7B55CAA60E0A}" type="presParOf" srcId="{8D66FFCB-E525-4D71-A34B-1BA53DE4F2BA}" destId="{0F6EEB57-7767-4788-8EB4-F2365B7319F6}" srcOrd="0" destOrd="0" presId="urn:microsoft.com/office/officeart/2005/8/layout/default"/>
    <dgm:cxn modelId="{9C520B54-9767-41F3-AC4D-5B3DC5B2CC19}" type="presParOf" srcId="{8D66FFCB-E525-4D71-A34B-1BA53DE4F2BA}" destId="{34AEA9FB-E88A-486B-95BD-66B9310A92A3}" srcOrd="1" destOrd="0" presId="urn:microsoft.com/office/officeart/2005/8/layout/default"/>
    <dgm:cxn modelId="{43AABDEA-F0CD-4111-B4A7-27178C9AEA30}" type="presParOf" srcId="{8D66FFCB-E525-4D71-A34B-1BA53DE4F2BA}" destId="{4DCEC7B5-C473-4611-9614-9B5C5344696D}" srcOrd="2" destOrd="0" presId="urn:microsoft.com/office/officeart/2005/8/layout/default"/>
    <dgm:cxn modelId="{2A159849-021A-4A51-BBD2-5C1A4697397E}" type="presParOf" srcId="{8D66FFCB-E525-4D71-A34B-1BA53DE4F2BA}" destId="{983A3F30-F956-479C-8B42-B4D830BAF439}" srcOrd="3" destOrd="0" presId="urn:microsoft.com/office/officeart/2005/8/layout/default"/>
    <dgm:cxn modelId="{8B4E1732-8C27-4337-A4B2-2516E73BC12F}" type="presParOf" srcId="{8D66FFCB-E525-4D71-A34B-1BA53DE4F2BA}" destId="{38F2E3D2-8923-4958-B479-ADE0F262A2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EB57-7767-4788-8EB4-F2365B7319F6}">
      <dsp:nvSpPr>
        <dsp:cNvPr id="0" name=""/>
        <dsp:cNvSpPr/>
      </dsp:nvSpPr>
      <dsp:spPr>
        <a:xfrm>
          <a:off x="185832" y="874"/>
          <a:ext cx="2947695" cy="17686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libri Light" panose="020F0302020204030204"/>
            </a:rPr>
            <a:t>Google </a:t>
          </a:r>
          <a:r>
            <a:rPr lang="es-ES" sz="4700" kern="1200" dirty="0" err="1">
              <a:latin typeface="Calibri Light" panose="020F0302020204030204"/>
            </a:rPr>
            <a:t>Classroom</a:t>
          </a:r>
          <a:endParaRPr lang="es-ES" sz="4700" kern="1200" dirty="0"/>
        </a:p>
      </dsp:txBody>
      <dsp:txXfrm>
        <a:off x="185832" y="874"/>
        <a:ext cx="2947695" cy="1768617"/>
      </dsp:txXfrm>
    </dsp:sp>
    <dsp:sp modelId="{4DCEC7B5-C473-4611-9614-9B5C5344696D}">
      <dsp:nvSpPr>
        <dsp:cNvPr id="0" name=""/>
        <dsp:cNvSpPr/>
      </dsp:nvSpPr>
      <dsp:spPr>
        <a:xfrm>
          <a:off x="3428298" y="874"/>
          <a:ext cx="2947695" cy="17686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libri Light" panose="020F0302020204030204"/>
            </a:rPr>
            <a:t>Ofimática Google</a:t>
          </a:r>
          <a:endParaRPr lang="es-ES" sz="4700" kern="1200" dirty="0"/>
        </a:p>
      </dsp:txBody>
      <dsp:txXfrm>
        <a:off x="3428298" y="874"/>
        <a:ext cx="2947695" cy="1768617"/>
      </dsp:txXfrm>
    </dsp:sp>
    <dsp:sp modelId="{38F2E3D2-8923-4958-B479-ADE0F262A28D}">
      <dsp:nvSpPr>
        <dsp:cNvPr id="0" name=""/>
        <dsp:cNvSpPr/>
      </dsp:nvSpPr>
      <dsp:spPr>
        <a:xfrm>
          <a:off x="1807065" y="2064261"/>
          <a:ext cx="2947695" cy="17686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libri Light" panose="020F0302020204030204"/>
            </a:rPr>
            <a:t>Contenido Interactivo</a:t>
          </a:r>
          <a:endParaRPr lang="es-ES" sz="4700" kern="1200" dirty="0"/>
        </a:p>
      </dsp:txBody>
      <dsp:txXfrm>
        <a:off x="1807065" y="2064261"/>
        <a:ext cx="2947695" cy="1768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34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Arc 36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ES" sz="4700">
                <a:cs typeface="Calibri Light"/>
              </a:rPr>
              <a:t>Herramientas Tecnológicas para la Enseñanza-Aprendizaje, Google </a:t>
            </a:r>
            <a:r>
              <a:rPr lang="es-ES" sz="4700" err="1">
                <a:cs typeface="Calibri Light"/>
              </a:rPr>
              <a:t>Classroom</a:t>
            </a:r>
            <a:r>
              <a:rPr lang="es-ES" sz="4700">
                <a:cs typeface="Calibri Light"/>
              </a:rPr>
              <a:t> y Creación de Contenido Interactivo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latin typeface="Calibri Light"/>
              </a:rPr>
              <a:t>MÓDULO 10  - CREACIÓN Y EDICIÓN DE VIDEOS  </a:t>
            </a:r>
          </a:p>
          <a:p>
            <a:r>
              <a:rPr lang="es-ES" b="1" dirty="0">
                <a:latin typeface="Calibri Light"/>
              </a:rPr>
              <a:t>            </a:t>
            </a:r>
            <a:r>
              <a:rPr lang="es-ES" b="1" dirty="0" smtClean="0">
                <a:latin typeface="Calibri Light"/>
              </a:rPr>
              <a:t> UTILIZANDO </a:t>
            </a:r>
            <a:r>
              <a:rPr lang="es-ES" b="1" dirty="0">
                <a:latin typeface="Calibri Light"/>
              </a:rPr>
              <a:t>KINEMASTER</a:t>
            </a:r>
            <a:endParaRPr lang="es-E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2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762" y="2168842"/>
            <a:ext cx="4787251" cy="33915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smtClean="0">
                <a:cs typeface="Calibri"/>
              </a:rPr>
              <a:t>Vista principal </a:t>
            </a:r>
            <a:r>
              <a:rPr lang="en-US" sz="4800" dirty="0">
                <a:cs typeface="Calibri"/>
              </a:rPr>
              <a:t>de </a:t>
            </a:r>
            <a:r>
              <a:rPr lang="en-US" sz="4800" dirty="0" err="1" smtClean="0">
                <a:cs typeface="Calibri"/>
              </a:rPr>
              <a:t>KineMaster</a:t>
            </a:r>
            <a:r>
              <a:rPr lang="en-US" sz="4800" dirty="0" smtClean="0">
                <a:cs typeface="Calibri"/>
              </a:rPr>
              <a:t>:</a:t>
            </a:r>
            <a:br>
              <a:rPr lang="en-US" sz="4800" dirty="0" smtClean="0">
                <a:cs typeface="Calibri"/>
              </a:rPr>
            </a:b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i="1" dirty="0" smtClean="0">
                <a:cs typeface="Calibri"/>
              </a:rPr>
              <a:t>	</a:t>
            </a:r>
            <a:r>
              <a:rPr lang="en-US" sz="4800" i="1" dirty="0" err="1" smtClean="0">
                <a:cs typeface="Calibri"/>
              </a:rPr>
              <a:t>Crear</a:t>
            </a:r>
            <a:r>
              <a:rPr lang="en-US" sz="4800" i="1" dirty="0" smtClean="0">
                <a:cs typeface="Calibri"/>
              </a:rPr>
              <a:t/>
            </a:r>
            <a:br>
              <a:rPr lang="en-US" sz="4800" i="1" dirty="0" smtClean="0">
                <a:cs typeface="Calibri"/>
              </a:rPr>
            </a:br>
            <a:r>
              <a:rPr lang="en-US" sz="4800" i="1" dirty="0" smtClean="0">
                <a:cs typeface="Calibri"/>
              </a:rPr>
              <a:t>	</a:t>
            </a:r>
            <a:r>
              <a:rPr lang="en-US" sz="4800" i="1" dirty="0" err="1">
                <a:cs typeface="Calibri"/>
              </a:rPr>
              <a:t>E</a:t>
            </a:r>
            <a:r>
              <a:rPr lang="en-US" sz="4800" i="1" dirty="0" err="1" smtClean="0">
                <a:cs typeface="Calibri"/>
              </a:rPr>
              <a:t>ditar</a:t>
            </a:r>
            <a:r>
              <a:rPr lang="en-US" sz="4800" i="1" dirty="0" smtClean="0">
                <a:cs typeface="Calibri"/>
              </a:rPr>
              <a:t/>
            </a:r>
            <a:br>
              <a:rPr lang="en-US" sz="4800" i="1" dirty="0" smtClean="0">
                <a:cs typeface="Calibri"/>
              </a:rPr>
            </a:br>
            <a:r>
              <a:rPr lang="en-US" sz="4800" i="1" dirty="0" smtClean="0">
                <a:cs typeface="Calibri"/>
              </a:rPr>
              <a:t>	</a:t>
            </a:r>
            <a:r>
              <a:rPr lang="en-US" sz="4800" i="1" dirty="0" err="1" smtClean="0">
                <a:cs typeface="Calibri"/>
              </a:rPr>
              <a:t>Compartir</a:t>
            </a:r>
            <a:r>
              <a:rPr lang="en-US" sz="4800" i="1" dirty="0">
                <a:cs typeface="Calibri"/>
              </a:rPr>
              <a:t/>
            </a:r>
            <a:br>
              <a:rPr lang="en-US" sz="4800" i="1" dirty="0">
                <a:cs typeface="Calibri"/>
              </a:rPr>
            </a:br>
            <a:endParaRPr lang="en-US" sz="4800" i="1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0201"/>
            <a:ext cx="5177032" cy="23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962" y="465674"/>
            <a:ext cx="4787251" cy="60517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900" dirty="0" err="1" smtClean="0">
                <a:cs typeface="Calibri"/>
              </a:rPr>
              <a:t>Opciones</a:t>
            </a:r>
            <a:r>
              <a:rPr lang="en-US" sz="4900" dirty="0" smtClean="0">
                <a:cs typeface="Calibri"/>
              </a:rPr>
              <a:t> </a:t>
            </a:r>
            <a:br>
              <a:rPr lang="en-US" sz="4900" dirty="0" smtClean="0">
                <a:cs typeface="Calibri"/>
              </a:rPr>
            </a:br>
            <a:r>
              <a:rPr lang="en-US" sz="4900" dirty="0" smtClean="0">
                <a:cs typeface="Calibri"/>
              </a:rPr>
              <a:t>de </a:t>
            </a:r>
            <a:r>
              <a:rPr lang="en-US" sz="4900" dirty="0" err="1" smtClean="0">
                <a:cs typeface="Calibri"/>
              </a:rPr>
              <a:t>origen</a:t>
            </a:r>
            <a:r>
              <a:rPr lang="en-US" sz="4900" dirty="0" smtClean="0">
                <a:cs typeface="Calibri"/>
              </a:rPr>
              <a:t> en </a:t>
            </a:r>
            <a:r>
              <a:rPr lang="en-US" sz="4900" dirty="0" err="1" smtClean="0">
                <a:cs typeface="Calibri"/>
              </a:rPr>
              <a:t>KineMaster</a:t>
            </a:r>
            <a:r>
              <a:rPr lang="en-US" sz="4900" dirty="0" smtClean="0">
                <a:cs typeface="Calibri"/>
              </a:rPr>
              <a:t/>
            </a:r>
            <a:br>
              <a:rPr lang="en-US" sz="4900" dirty="0" smtClean="0">
                <a:cs typeface="Calibri"/>
              </a:rPr>
            </a:br>
            <a:r>
              <a:rPr lang="en-US" sz="4900" dirty="0">
                <a:cs typeface="Calibri"/>
              </a:rPr>
              <a:t/>
            </a:r>
            <a:br>
              <a:rPr lang="en-US" sz="4900" dirty="0">
                <a:cs typeface="Calibri"/>
              </a:rPr>
            </a:b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smtClean="0">
                <a:cs typeface="Calibri"/>
              </a:rPr>
              <a:t>	</a:t>
            </a: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22" y="3404886"/>
            <a:ext cx="4495859" cy="20750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40" y="2786268"/>
            <a:ext cx="3569722" cy="16475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50" y="945379"/>
            <a:ext cx="3506978" cy="1618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40" y="4656116"/>
            <a:ext cx="3569722" cy="16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880" y="1449839"/>
            <a:ext cx="3962046" cy="17932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Crear</a:t>
            </a:r>
            <a:r>
              <a:rPr lang="en-US" sz="4800" dirty="0" smtClean="0">
                <a:cs typeface="Calibri"/>
              </a:rPr>
              <a:t> y </a:t>
            </a:r>
            <a:r>
              <a:rPr lang="en-US" sz="4800" dirty="0" err="1" smtClean="0">
                <a:cs typeface="Calibri"/>
              </a:rPr>
              <a:t>editar</a:t>
            </a:r>
            <a:r>
              <a:rPr lang="en-US" sz="4800" dirty="0" smtClean="0">
                <a:cs typeface="Calibri"/>
              </a:rPr>
              <a:t> un video con  </a:t>
            </a: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r>
              <a:rPr lang="en-US" sz="4800" dirty="0" err="1" smtClean="0">
                <a:cs typeface="Calibri"/>
              </a:rPr>
              <a:t>KineMaster</a:t>
            </a: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8" y="2346489"/>
            <a:ext cx="5620870" cy="25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6629" y="341904"/>
            <a:ext cx="4787251" cy="60017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Opciones</a:t>
            </a:r>
            <a:r>
              <a:rPr lang="en-US" sz="4800" dirty="0" smtClean="0"/>
              <a:t> de </a:t>
            </a:r>
            <a:br>
              <a:rPr lang="en-US" sz="4800" dirty="0" smtClean="0"/>
            </a:br>
            <a:r>
              <a:rPr lang="en-US" sz="4800" dirty="0" err="1" smtClean="0"/>
              <a:t>menú</a:t>
            </a:r>
            <a:r>
              <a:rPr lang="en-US" sz="4800" dirty="0" smtClean="0"/>
              <a:t> en </a:t>
            </a:r>
            <a:r>
              <a:rPr lang="en-US" sz="4800" dirty="0" err="1" smtClean="0"/>
              <a:t>KineMaster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	</a:t>
            </a:r>
            <a:r>
              <a:rPr lang="en-US" sz="4800" i="1" dirty="0" err="1" smtClean="0"/>
              <a:t>Medios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>	</a:t>
            </a:r>
            <a:r>
              <a:rPr lang="en-US" sz="4800" i="1" dirty="0" err="1" smtClean="0"/>
              <a:t>Capa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>	REC</a:t>
            </a:r>
            <a:br>
              <a:rPr lang="en-US" sz="4800" i="1" dirty="0" smtClean="0"/>
            </a:br>
            <a:r>
              <a:rPr lang="en-US" sz="4800" i="1" dirty="0" smtClean="0"/>
              <a:t>	Audio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i="1" dirty="0" smtClean="0"/>
              <a:t>	</a:t>
            </a:r>
            <a:endParaRPr lang="en-US" sz="4000" i="1" dirty="0">
              <a:cs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56" y="4839443"/>
            <a:ext cx="3903749" cy="18017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35" y="2852057"/>
            <a:ext cx="3903749" cy="18017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24" y="864671"/>
            <a:ext cx="3903749" cy="18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9088" y="782784"/>
            <a:ext cx="4787251" cy="56344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Exportar</a:t>
            </a:r>
            <a:r>
              <a:rPr lang="en-US" sz="4800" dirty="0" smtClean="0">
                <a:cs typeface="Calibri"/>
              </a:rPr>
              <a:t> y </a:t>
            </a:r>
            <a:r>
              <a:rPr lang="en-US" sz="4800" dirty="0" err="1" smtClean="0">
                <a:cs typeface="Calibri"/>
              </a:rPr>
              <a:t>compartir</a:t>
            </a:r>
            <a:r>
              <a:rPr lang="en-US" sz="4800" dirty="0" smtClean="0">
                <a:cs typeface="Calibri"/>
              </a:rPr>
              <a:t> un </a:t>
            </a:r>
            <a:r>
              <a:rPr lang="en-US" sz="4800" dirty="0" err="1" smtClean="0">
                <a:cs typeface="Calibri"/>
              </a:rPr>
              <a:t>elemento</a:t>
            </a:r>
            <a:r>
              <a:rPr lang="en-US" sz="4800" dirty="0" smtClean="0">
                <a:cs typeface="Calibri"/>
              </a:rPr>
              <a:t> de video </a:t>
            </a:r>
            <a:r>
              <a:rPr lang="en-US" sz="4800" dirty="0" err="1" smtClean="0">
                <a:cs typeface="Calibri"/>
              </a:rPr>
              <a:t>editado</a:t>
            </a:r>
            <a:r>
              <a:rPr lang="en-US" sz="4800" dirty="0" smtClean="0">
                <a:cs typeface="Calibri"/>
              </a:rPr>
              <a:t> en </a:t>
            </a:r>
            <a:r>
              <a:rPr lang="en-US" sz="4800" dirty="0" err="1" smtClean="0">
                <a:cs typeface="Calibri"/>
              </a:rPr>
              <a:t>KineMaster</a:t>
            </a: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43" y="2636991"/>
            <a:ext cx="5357934" cy="24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10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 Y EDICIÓN DE VIDEOS </a:t>
            </a:r>
          </a:p>
          <a:p>
            <a:r>
              <a:rPr lang="es-ES" sz="3600" dirty="0">
                <a:latin typeface="Calibri"/>
                <a:cs typeface="Calibri"/>
              </a:rPr>
              <a:t>UTILIZANDO KINEMASTER</a:t>
            </a:r>
            <a:endParaRPr lang="es-ES" sz="3600">
              <a:latin typeface="Calibri"/>
              <a:ea typeface="+mj-lt"/>
              <a:cs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EJERCICIOS PRÁCTICOS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10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 Y EDICIÓN DE VIDEOS </a:t>
            </a:r>
          </a:p>
          <a:p>
            <a:r>
              <a:rPr lang="es-ES" sz="3600" dirty="0">
                <a:latin typeface="Calibri"/>
                <a:cs typeface="Calibri"/>
              </a:rPr>
              <a:t>UTILIZANDO KINEMASTER</a:t>
            </a:r>
            <a:endParaRPr lang="es-ES" sz="3600">
              <a:latin typeface="Calibri"/>
              <a:ea typeface="+mj-lt"/>
              <a:cs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ACTIVIDAD 1</a:t>
            </a:r>
          </a:p>
        </p:txBody>
      </p:sp>
    </p:spTree>
    <p:extLst>
      <p:ext uri="{BB962C8B-B14F-4D97-AF65-F5344CB8AC3E}">
        <p14:creationId xmlns:p14="http://schemas.microsoft.com/office/powerpoint/2010/main" val="8895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Importe una imagen de su interés, y deposítela en la vista principal del editor de video.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Cree su propio diseño para editar la imagen, utilizando al menos 3 elementos de edición.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 su creación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10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Actividad 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"CREACIÓN Y 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EDICIÓN DE </a:t>
            </a:r>
            <a:endParaRPr lang="en-US" sz="3200">
              <a:solidFill>
                <a:schemeClr val="tx1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VIDEOS </a:t>
            </a:r>
            <a:endParaRPr 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UTILIZANDO KINEMASTER"</a:t>
            </a:r>
            <a:endParaRPr lang="es-ES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867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10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 Y EDICIÓN DE VIDEOS </a:t>
            </a:r>
          </a:p>
          <a:p>
            <a:r>
              <a:rPr lang="es-ES" sz="3600" dirty="0">
                <a:latin typeface="Calibri"/>
                <a:cs typeface="Calibri"/>
              </a:rPr>
              <a:t>UTILIZANDO KINEMASTER</a:t>
            </a:r>
            <a:endParaRPr lang="es-ES" sz="3600">
              <a:latin typeface="Calibri"/>
              <a:ea typeface="+mj-lt"/>
              <a:cs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ACTIVIDAD 2</a:t>
            </a:r>
          </a:p>
        </p:txBody>
      </p:sp>
    </p:spTree>
    <p:extLst>
      <p:ext uri="{BB962C8B-B14F-4D97-AF65-F5344CB8AC3E}">
        <p14:creationId xmlns:p14="http://schemas.microsoft.com/office/powerpoint/2010/main" val="1125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Importe un video de corta duración, y córralo en la vista principal del editor de video.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Cree su propio diseño para editar el video, utilizando al menos 3 elementos de edición.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 el video original y el video editado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10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Actividad 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"CREACIÓN Y 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EDICIÓN DE </a:t>
            </a:r>
            <a:endParaRPr lang="en-US" sz="3200">
              <a:solidFill>
                <a:schemeClr val="tx1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VIDEOS </a:t>
            </a:r>
            <a:endParaRPr 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UTILIZANDO KINEMASTER"</a:t>
            </a:r>
            <a:endParaRPr lang="es-ES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21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D1A671DE-D529-4A2A-A35D-E974002395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lock Arc 82">
            <a:extLst>
              <a:ext uri="{FF2B5EF4-FFF2-40B4-BE49-F238E27FC236}">
                <a16:creationId xmlns=""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=""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="" xmlns:a16="http://schemas.microsoft.com/office/drawing/2014/main" id="{AD6B6F58-F536-420A-AA0A-F998C70DAB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5859" y="2242569"/>
          <a:ext cx="6561827" cy="38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Diagrama de flujo: conector 25">
            <a:extLst>
              <a:ext uri="{FF2B5EF4-FFF2-40B4-BE49-F238E27FC236}">
                <a16:creationId xmlns="" xmlns:a16="http://schemas.microsoft.com/office/drawing/2014/main" id="{A308CB01-377E-4C68-A7FC-CBCD6BA6D50E}"/>
              </a:ext>
            </a:extLst>
          </p:cNvPr>
          <p:cNvSpPr/>
          <p:nvPr/>
        </p:nvSpPr>
        <p:spPr>
          <a:xfrm>
            <a:off x="5637361" y="2007078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rgbClr val="2F5496"/>
                </a:solidFill>
                <a:cs typeface="Calibri"/>
              </a:rPr>
              <a:t>1</a:t>
            </a:r>
            <a:endParaRPr lang="es-ES" b="1">
              <a:solidFill>
                <a:srgbClr val="2F5496"/>
              </a:solidFill>
            </a:endParaRPr>
          </a:p>
        </p:txBody>
      </p:sp>
      <p:sp>
        <p:nvSpPr>
          <p:cNvPr id="27" name="Diagrama de flujo: conector 26">
            <a:extLst>
              <a:ext uri="{FF2B5EF4-FFF2-40B4-BE49-F238E27FC236}">
                <a16:creationId xmlns="" xmlns:a16="http://schemas.microsoft.com/office/drawing/2014/main" id="{DB144A1D-76F6-40E1-97B4-94AEA5B2672A}"/>
              </a:ext>
            </a:extLst>
          </p:cNvPr>
          <p:cNvSpPr/>
          <p:nvPr/>
        </p:nvSpPr>
        <p:spPr>
          <a:xfrm>
            <a:off x="8872266" y="2078964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2</a:t>
            </a:r>
            <a:endParaRPr lang="es-ES" b="1" dirty="0">
              <a:solidFill>
                <a:srgbClr val="2F5496"/>
              </a:solidFill>
            </a:endParaRPr>
          </a:p>
        </p:txBody>
      </p:sp>
      <p:sp>
        <p:nvSpPr>
          <p:cNvPr id="28" name="Diagrama de flujo: conector 27">
            <a:extLst>
              <a:ext uri="{FF2B5EF4-FFF2-40B4-BE49-F238E27FC236}">
                <a16:creationId xmlns="" xmlns:a16="http://schemas.microsoft.com/office/drawing/2014/main" id="{590E4954-39D8-43B7-9ADD-F4C044E6848F}"/>
              </a:ext>
            </a:extLst>
          </p:cNvPr>
          <p:cNvSpPr/>
          <p:nvPr/>
        </p:nvSpPr>
        <p:spPr>
          <a:xfrm>
            <a:off x="7233247" y="4120548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6D1DBAAD-E03A-4F0B-84EB-8982162706C8}"/>
              </a:ext>
            </a:extLst>
          </p:cNvPr>
          <p:cNvSpPr txBox="1"/>
          <p:nvPr/>
        </p:nvSpPr>
        <p:spPr>
          <a:xfrm>
            <a:off x="5716438" y="468702"/>
            <a:ext cx="46841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000" dirty="0">
                <a:solidFill>
                  <a:prstClr val="black"/>
                </a:solidFill>
              </a:rPr>
              <a:t>Temáticas</a:t>
            </a:r>
          </a:p>
        </p:txBody>
      </p:sp>
    </p:spTree>
    <p:extLst>
      <p:ext uri="{BB962C8B-B14F-4D97-AF65-F5344CB8AC3E}">
        <p14:creationId xmlns:p14="http://schemas.microsoft.com/office/powerpoint/2010/main" val="396943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7934942-F7DC-4119-8B59-50C1F342116B}"/>
              </a:ext>
            </a:extLst>
          </p:cNvPr>
          <p:cNvGrpSpPr/>
          <p:nvPr/>
        </p:nvGrpSpPr>
        <p:grpSpPr>
          <a:xfrm>
            <a:off x="4333243" y="-9705"/>
            <a:ext cx="7856239" cy="2056860"/>
            <a:chOff x="2191016" y="1442408"/>
            <a:chExt cx="6202843" cy="2071237"/>
          </a:xfrm>
          <a:solidFill>
            <a:schemeClr val="accent2"/>
          </a:solidFill>
        </p:grpSpPr>
        <p:sp>
          <p:nvSpPr>
            <p:cNvPr id="8" name="Paralelogramo 7">
              <a:extLst>
                <a:ext uri="{FF2B5EF4-FFF2-40B4-BE49-F238E27FC236}">
                  <a16:creationId xmlns="" xmlns:a16="http://schemas.microsoft.com/office/drawing/2014/main" id="{8DF19F0F-8BF5-4094-A4E6-1F91563D22E4}"/>
                </a:ext>
              </a:extLst>
            </p:cNvPr>
            <p:cNvSpPr/>
            <p:nvPr/>
          </p:nvSpPr>
          <p:spPr>
            <a:xfrm>
              <a:off x="2191016" y="1443307"/>
              <a:ext cx="6009734" cy="2070338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F7A1F51B-65AC-498F-B64D-48241BABB4D3}"/>
                </a:ext>
              </a:extLst>
            </p:cNvPr>
            <p:cNvSpPr/>
            <p:nvPr/>
          </p:nvSpPr>
          <p:spPr>
            <a:xfrm>
              <a:off x="7186163" y="1442408"/>
              <a:ext cx="1207696" cy="20703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F5F546FC-0C82-4C7C-AA47-AE861208A6DA}"/>
              </a:ext>
            </a:extLst>
          </p:cNvPr>
          <p:cNvGrpSpPr/>
          <p:nvPr/>
        </p:nvGrpSpPr>
        <p:grpSpPr>
          <a:xfrm>
            <a:off x="6246" y="4806710"/>
            <a:ext cx="7826728" cy="2056860"/>
            <a:chOff x="1357718" y="2894521"/>
            <a:chExt cx="7826728" cy="2056860"/>
          </a:xfrm>
          <a:solidFill>
            <a:schemeClr val="accent2"/>
          </a:solidFill>
        </p:grpSpPr>
        <p:sp>
          <p:nvSpPr>
            <p:cNvPr id="13" name="Paralelogramo 12">
              <a:extLst>
                <a:ext uri="{FF2B5EF4-FFF2-40B4-BE49-F238E27FC236}">
                  <a16:creationId xmlns="" xmlns:a16="http://schemas.microsoft.com/office/drawing/2014/main" id="{CAC3B202-1920-431A-8F9D-3609E6AD1A11}"/>
                </a:ext>
              </a:extLst>
            </p:cNvPr>
            <p:cNvSpPr/>
            <p:nvPr/>
          </p:nvSpPr>
          <p:spPr>
            <a:xfrm>
              <a:off x="1572790" y="2895414"/>
              <a:ext cx="7611656" cy="2055967"/>
            </a:xfrm>
            <a:prstGeom prst="parallelogram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1A6DA6B-77A7-48EC-8DC7-28F0514C4707}"/>
                </a:ext>
              </a:extLst>
            </p:cNvPr>
            <p:cNvSpPr/>
            <p:nvPr/>
          </p:nvSpPr>
          <p:spPr>
            <a:xfrm>
              <a:off x="1357718" y="2894521"/>
              <a:ext cx="1529613" cy="2055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3E1ADAC-7B42-4986-8899-A69444A93DCD}"/>
              </a:ext>
            </a:extLst>
          </p:cNvPr>
          <p:cNvSpPr txBox="1">
            <a:spLocks/>
          </p:cNvSpPr>
          <p:nvPr/>
        </p:nvSpPr>
        <p:spPr>
          <a:xfrm>
            <a:off x="4212566" y="2346451"/>
            <a:ext cx="7749395" cy="21321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Calibri"/>
                <a:cs typeface="Calibri"/>
              </a:rPr>
              <a:t>MÓDULO 10</a:t>
            </a:r>
            <a:endParaRPr lang="es-ES" sz="3600" b="1" dirty="0">
              <a:latin typeface="Calibri Light" panose="020F0302020204030204"/>
              <a:cs typeface="Calibri Light" panose="020F0302020204030204"/>
            </a:endParaRPr>
          </a:p>
          <a:p>
            <a:r>
              <a:rPr lang="es-ES" sz="3600" dirty="0">
                <a:latin typeface="Calibri"/>
                <a:cs typeface="Calibri"/>
              </a:rPr>
              <a:t/>
            </a:r>
            <a:br>
              <a:rPr lang="es-ES" sz="3600" dirty="0">
                <a:latin typeface="Calibri"/>
                <a:cs typeface="Calibri"/>
              </a:rPr>
            </a:br>
            <a:r>
              <a:rPr lang="es-ES" sz="3600" dirty="0">
                <a:latin typeface="Calibri"/>
                <a:cs typeface="Calibri"/>
              </a:rPr>
              <a:t>CREACIÓN Y EDICIÓN DE VIDEOS </a:t>
            </a:r>
          </a:p>
          <a:p>
            <a:r>
              <a:rPr lang="es-ES" sz="3600" dirty="0">
                <a:latin typeface="Calibri"/>
                <a:cs typeface="Calibri"/>
              </a:rPr>
              <a:t>UTILIZANDO KINEMASTER</a:t>
            </a:r>
            <a:endParaRPr lang="es-ES" sz="3600">
              <a:latin typeface="Calibri"/>
              <a:ea typeface="+mj-lt"/>
              <a:cs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419819" y="2439838"/>
            <a:ext cx="3249282" cy="18834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cs typeface="Calibri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35767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 doblada 1">
            <a:extLst>
              <a:ext uri="{FF2B5EF4-FFF2-40B4-BE49-F238E27FC236}">
                <a16:creationId xmlns="" xmlns:a16="http://schemas.microsoft.com/office/drawing/2014/main" id="{D7E46D91-35CD-4065-AA6A-7A707C9C0415}"/>
              </a:ext>
            </a:extLst>
          </p:cNvPr>
          <p:cNvSpPr/>
          <p:nvPr/>
        </p:nvSpPr>
        <p:spPr>
          <a:xfrm>
            <a:off x="3798499" y="1433424"/>
            <a:ext cx="8094450" cy="511833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Realice las siguientes acciones: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1. Importe un video, o grabe uno propio, y córralo en la vista principal del editor de video.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2. Diseñe y aplique su propia edición del video, aplicando no menos de 5 elementos y/o funcionalidades.</a:t>
            </a:r>
          </a:p>
          <a:p>
            <a:pPr lvl="1"/>
            <a:endParaRPr lang="es-ES" sz="2800" dirty="0">
              <a:solidFill>
                <a:schemeClr val="tx1"/>
              </a:solidFill>
              <a:ea typeface="+mn-lt"/>
              <a:cs typeface="Calibri" panose="020F0502020204030204"/>
            </a:endParaRPr>
          </a:p>
          <a:p>
            <a:pPr lvl="1"/>
            <a:r>
              <a:rPr lang="es-ES" sz="2800" dirty="0">
                <a:solidFill>
                  <a:schemeClr val="tx1"/>
                </a:solidFill>
                <a:ea typeface="+mn-lt"/>
                <a:cs typeface="Calibri" panose="020F0502020204030204"/>
              </a:rPr>
              <a:t>3. Comparta el video original y el video editado con el/la relator/a.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7CE1F79-2365-40E1-9AB7-9C519004C330}"/>
              </a:ext>
            </a:extLst>
          </p:cNvPr>
          <p:cNvSpPr/>
          <p:nvPr/>
        </p:nvSpPr>
        <p:spPr>
          <a:xfrm>
            <a:off x="232913" y="211347"/>
            <a:ext cx="3249282" cy="1883431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MÓDULO 10</a:t>
            </a:r>
          </a:p>
          <a:p>
            <a:pPr algn="ctr"/>
            <a:r>
              <a:rPr lang="es-ES" sz="3600" b="1" dirty="0">
                <a:solidFill>
                  <a:srgbClr val="000000"/>
                </a:solidFill>
                <a:cs typeface="Calibri"/>
              </a:rPr>
              <a:t>Evaluación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2263D63-A270-467F-BC79-755EE6863152}"/>
              </a:ext>
            </a:extLst>
          </p:cNvPr>
          <p:cNvSpPr/>
          <p:nvPr/>
        </p:nvSpPr>
        <p:spPr>
          <a:xfrm>
            <a:off x="232912" y="2684252"/>
            <a:ext cx="3249282" cy="3867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"CREACIÓN Y 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EDICIÓN DE </a:t>
            </a:r>
            <a:endParaRPr lang="en-US" sz="3200">
              <a:solidFill>
                <a:schemeClr val="tx1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VIDEOS </a:t>
            </a:r>
            <a:endParaRPr 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sz="3200" dirty="0">
                <a:solidFill>
                  <a:schemeClr val="tx1"/>
                </a:solidFill>
                <a:cs typeface="Calibri"/>
              </a:rPr>
              <a:t>UTILIZANDO KINEMASTER"</a:t>
            </a:r>
            <a:endParaRPr lang="es-ES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883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6">
            <a:extLst>
              <a:ext uri="{FF2B5EF4-FFF2-40B4-BE49-F238E27FC236}">
                <a16:creationId xmlns=""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88">
            <a:extLst>
              <a:ext uri="{FF2B5EF4-FFF2-40B4-BE49-F238E27FC236}">
                <a16:creationId xmlns=""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  <a:solidFill>
            <a:schemeClr val="accent6">
              <a:lumMod val="75000"/>
            </a:schemeClr>
          </a:solidFill>
        </p:grpSpPr>
        <p:sp>
          <p:nvSpPr>
            <p:cNvPr id="102" name="Freeform 6">
              <a:extLst>
                <a:ext uri="{FF2B5EF4-FFF2-40B4-BE49-F238E27FC236}">
                  <a16:creationId xmlns=""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=""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">
              <a:extLst>
                <a:ext uri="{FF2B5EF4-FFF2-40B4-BE49-F238E27FC236}">
                  <a16:creationId xmlns=""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848" y="885651"/>
            <a:ext cx="3439451" cy="4624603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CL" sz="4000" dirty="0">
                <a:solidFill>
                  <a:srgbClr val="FFFFFF"/>
                </a:solidFill>
                <a:latin typeface="Calibri Light"/>
                <a:cs typeface="Calibri Light"/>
              </a:rPr>
              <a:t>Resumen</a:t>
            </a:r>
            <a:r>
              <a:rPr lang="es-CL" sz="4000" dirty="0" smtClean="0">
                <a:cs typeface="Calibri"/>
              </a:rPr>
              <a:t/>
            </a:r>
            <a:br>
              <a:rPr lang="es-CL" sz="4000" dirty="0" smtClean="0">
                <a:cs typeface="Calibri"/>
              </a:rPr>
            </a:br>
            <a:r>
              <a:rPr lang="es-CL" sz="4000" dirty="0" smtClean="0">
                <a:cs typeface="Calibri"/>
              </a:rPr>
              <a:t/>
            </a:r>
            <a:br>
              <a:rPr lang="es-CL" sz="4000" dirty="0" smtClean="0">
                <a:cs typeface="Calibri"/>
              </a:rPr>
            </a:br>
            <a:r>
              <a:rPr lang="es-ES" sz="4000" dirty="0" smtClean="0">
                <a:solidFill>
                  <a:srgbClr val="FFFFFF"/>
                </a:solidFill>
                <a:latin typeface="Calibri Light"/>
                <a:cs typeface="Calibri Light"/>
              </a:rPr>
              <a:t>MÓDULO 10</a:t>
            </a:r>
            <a:r>
              <a:rPr lang="es-ES" sz="4000" dirty="0" smtClean="0">
                <a:latin typeface="Calibri Light"/>
                <a:cs typeface="Calibri Light"/>
              </a:rPr>
              <a:t/>
            </a:r>
            <a:br>
              <a:rPr lang="es-ES" sz="4000" dirty="0" smtClean="0">
                <a:latin typeface="Calibri Light"/>
                <a:cs typeface="Calibri Light"/>
              </a:rPr>
            </a:br>
            <a:r>
              <a:rPr lang="es-ES" sz="4000" dirty="0" smtClean="0">
                <a:latin typeface="Calibri Light"/>
                <a:cs typeface="Calibri Light"/>
              </a:rPr>
              <a:t/>
            </a:r>
            <a:br>
              <a:rPr lang="es-ES" sz="4000" dirty="0" smtClean="0">
                <a:latin typeface="Calibri Light"/>
                <a:cs typeface="Calibri Light"/>
              </a:rPr>
            </a:br>
            <a:r>
              <a:rPr lang="es-ES" sz="4000" dirty="0">
                <a:solidFill>
                  <a:srgbClr val="FFFFFF"/>
                </a:solidFill>
                <a:latin typeface="Calibri Light"/>
                <a:cs typeface="Calibri Light"/>
              </a:rPr>
              <a:t>CREACIÓN Y EDICIÓN DE </a:t>
            </a:r>
            <a:br>
              <a:rPr lang="es-ES" sz="4000" dirty="0">
                <a:solidFill>
                  <a:srgbClr val="FFFFFF"/>
                </a:solidFill>
                <a:latin typeface="Calibri Light"/>
                <a:cs typeface="Calibri Light"/>
              </a:rPr>
            </a:br>
            <a:r>
              <a:rPr lang="es-ES" sz="4000" dirty="0">
                <a:solidFill>
                  <a:srgbClr val="FFFFFF"/>
                </a:solidFill>
                <a:latin typeface="Calibri Light"/>
                <a:cs typeface="Calibri Light"/>
              </a:rPr>
              <a:t>VIDEOS UTILIZANDO KINEMASTER  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8708" y="764628"/>
            <a:ext cx="6755257" cy="56663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s-E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s-E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s-ES" sz="2400" dirty="0" err="1" smtClean="0">
                <a:ea typeface="+mn-lt"/>
                <a:cs typeface="+mn-lt"/>
              </a:rPr>
              <a:t>KineMaster</a:t>
            </a:r>
            <a:r>
              <a:rPr lang="es-ES" sz="2400" dirty="0" smtClean="0">
                <a:ea typeface="+mn-lt"/>
                <a:cs typeface="+mn-lt"/>
              </a:rPr>
              <a:t> </a:t>
            </a:r>
            <a:r>
              <a:rPr lang="es-ES" sz="2400" dirty="0">
                <a:ea typeface="+mn-lt"/>
                <a:cs typeface="+mn-lt"/>
              </a:rPr>
              <a:t>es </a:t>
            </a:r>
            <a:r>
              <a:rPr lang="es-ES" sz="2400" dirty="0" smtClean="0">
                <a:ea typeface="+mn-lt"/>
                <a:cs typeface="+mn-lt"/>
              </a:rPr>
              <a:t>una aplicación para </a:t>
            </a:r>
            <a:r>
              <a:rPr lang="es-ES" sz="2400" dirty="0" err="1" smtClean="0">
                <a:ea typeface="+mn-lt"/>
                <a:cs typeface="+mn-lt"/>
              </a:rPr>
              <a:t>smartphones</a:t>
            </a:r>
            <a:r>
              <a:rPr lang="es-ES" sz="2400" dirty="0" smtClean="0">
                <a:ea typeface="+mn-lt"/>
                <a:cs typeface="+mn-lt"/>
              </a:rPr>
              <a:t>, que permite crear, editar y compartir videos. La edición contempla una serie de elementos de fácil aplicación, y que apoyan el proceso de edición. </a:t>
            </a:r>
            <a:endParaRPr lang="es-ES" sz="2400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s-ES" sz="2400" dirty="0" smtClean="0">
                <a:ea typeface="+mn-lt"/>
                <a:cs typeface="+mn-lt"/>
              </a:rPr>
              <a:t>Permite trabajar en conexión con Google Drive.</a:t>
            </a:r>
            <a:endParaRPr lang="es-ES" sz="2400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s-ES" sz="2400" dirty="0">
                <a:ea typeface="+mn-lt"/>
                <a:cs typeface="+mn-lt"/>
              </a:rPr>
              <a:t>Permite exportar y compartir el video editado.</a:t>
            </a:r>
          </a:p>
          <a:p>
            <a:pPr>
              <a:buFontTx/>
              <a:buChar char="-"/>
            </a:pPr>
            <a:r>
              <a:rPr lang="es-ES" sz="2400" dirty="0">
                <a:ea typeface="+mn-lt"/>
                <a:cs typeface="+mn-lt"/>
              </a:rPr>
              <a:t>Las actividades prácticas del módulo son: </a:t>
            </a:r>
            <a:endParaRPr lang="es-ES" sz="2400" dirty="0">
              <a:cs typeface="Calibri"/>
            </a:endParaRPr>
          </a:p>
          <a:p>
            <a:pPr marL="400050" lvl="1" indent="0">
              <a:buNone/>
            </a:pPr>
            <a:r>
              <a:rPr lang="es-ES" sz="2000" dirty="0" smtClean="0">
                <a:ea typeface="+mn-lt"/>
                <a:cs typeface="+mn-lt"/>
              </a:rPr>
              <a:t>Edición de una imagen.</a:t>
            </a:r>
            <a:endParaRPr lang="es-ES" sz="2000" dirty="0">
              <a:ea typeface="+mn-lt"/>
              <a:cs typeface="+mn-lt"/>
            </a:endParaRPr>
          </a:p>
          <a:p>
            <a:pPr marL="400050" lvl="1" indent="0">
              <a:buNone/>
            </a:pPr>
            <a:r>
              <a:rPr lang="es-ES" sz="2000" dirty="0">
                <a:ea typeface="+mn-lt"/>
                <a:cs typeface="+mn-lt"/>
              </a:rPr>
              <a:t>Edición de </a:t>
            </a:r>
            <a:r>
              <a:rPr lang="es-ES" sz="2000" dirty="0" smtClean="0">
                <a:ea typeface="+mn-lt"/>
                <a:cs typeface="+mn-lt"/>
              </a:rPr>
              <a:t>un video de corta duración</a:t>
            </a:r>
            <a:r>
              <a:rPr lang="es-ES" sz="2000" dirty="0" smtClean="0">
                <a:cs typeface="Calibri"/>
              </a:rPr>
              <a:t>.</a:t>
            </a:r>
            <a:r>
              <a:rPr lang="es-ES" sz="2000" dirty="0">
                <a:cs typeface="Calibri"/>
              </a:rPr>
              <a:t>  </a:t>
            </a:r>
          </a:p>
          <a:p>
            <a:pPr marL="400050" lvl="1" indent="0">
              <a:buNone/>
            </a:pPr>
            <a:r>
              <a:rPr lang="es-ES" sz="2000" dirty="0">
                <a:ea typeface="+mn-lt"/>
                <a:cs typeface="+mn-lt"/>
              </a:rPr>
              <a:t>Edición de un </a:t>
            </a:r>
            <a:r>
              <a:rPr lang="es-ES" sz="2000" dirty="0" smtClean="0">
                <a:ea typeface="+mn-lt"/>
                <a:cs typeface="+mn-lt"/>
              </a:rPr>
              <a:t>video</a:t>
            </a:r>
            <a:r>
              <a:rPr lang="es-ES" sz="2000" dirty="0" smtClean="0">
                <a:cs typeface="Calibri"/>
              </a:rPr>
              <a:t>, previamente existente, o grabado para fines de la evaluación.</a:t>
            </a:r>
            <a:endParaRPr lang="es-ES" sz="24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7958">
            <a:off x="3807901" y="58728"/>
            <a:ext cx="1361591" cy="13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34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Arc 36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s-ES" sz="4700">
                <a:cs typeface="Calibri Light"/>
              </a:rPr>
              <a:t>Herramientas Tecnológicas para la Enseñanza-Aprendizaje, Google </a:t>
            </a:r>
            <a:r>
              <a:rPr lang="es-ES" sz="4700" err="1">
                <a:cs typeface="Calibri Light"/>
              </a:rPr>
              <a:t>Classroom</a:t>
            </a:r>
            <a:r>
              <a:rPr lang="es-ES" sz="4700">
                <a:cs typeface="Calibri Light"/>
              </a:rPr>
              <a:t> y Creación de Contenido Interactivo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latin typeface="Calibri Light"/>
              </a:rPr>
              <a:t>MÓDULO 10  - CREACIÓN Y EDICIÓN DE VIDEOS  </a:t>
            </a:r>
          </a:p>
          <a:p>
            <a:r>
              <a:rPr lang="es-ES" b="1" dirty="0">
                <a:latin typeface="Calibri Light"/>
              </a:rPr>
              <a:t>            </a:t>
            </a:r>
            <a:r>
              <a:rPr lang="es-ES" b="1" dirty="0" smtClean="0">
                <a:latin typeface="Calibri Light"/>
              </a:rPr>
              <a:t> UTILIZANDO </a:t>
            </a:r>
            <a:r>
              <a:rPr lang="es-ES" b="1" dirty="0">
                <a:latin typeface="Calibri Light"/>
              </a:rPr>
              <a:t>KINEMASTER</a:t>
            </a:r>
            <a:endParaRPr lang="es-E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4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042317B6-BBB9-4599-A21A-437E1223BB8A}"/>
              </a:ext>
            </a:extLst>
          </p:cNvPr>
          <p:cNvSpPr/>
          <p:nvPr/>
        </p:nvSpPr>
        <p:spPr>
          <a:xfrm>
            <a:off x="2875" y="-4313"/>
            <a:ext cx="9158377" cy="123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9D58486-2BA6-4D51-8A3B-71F9F7761717}"/>
              </a:ext>
            </a:extLst>
          </p:cNvPr>
          <p:cNvSpPr txBox="1"/>
          <p:nvPr/>
        </p:nvSpPr>
        <p:spPr>
          <a:xfrm>
            <a:off x="310549" y="152399"/>
            <a:ext cx="101331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alibri Light"/>
              </a:rPr>
              <a:t>Estructura Modular</a:t>
            </a:r>
            <a:endParaRPr lang="es-ES" sz="5400">
              <a:solidFill>
                <a:srgbClr val="FFFFFF"/>
              </a:solidFill>
            </a:endParaRPr>
          </a:p>
        </p:txBody>
      </p:sp>
      <p:sp>
        <p:nvSpPr>
          <p:cNvPr id="5" name="Cubo 4">
            <a:extLst>
              <a:ext uri="{FF2B5EF4-FFF2-40B4-BE49-F238E27FC236}">
                <a16:creationId xmlns="" xmlns:a16="http://schemas.microsoft.com/office/drawing/2014/main" id="{FDC285C7-468D-4D3A-A135-D1A7D08C844F}"/>
              </a:ext>
            </a:extLst>
          </p:cNvPr>
          <p:cNvSpPr/>
          <p:nvPr/>
        </p:nvSpPr>
        <p:spPr>
          <a:xfrm>
            <a:off x="1044421" y="1813609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Configuración</a:t>
            </a:r>
          </a:p>
        </p:txBody>
      </p:sp>
      <p:sp>
        <p:nvSpPr>
          <p:cNvPr id="6" name="Cubo 5">
            <a:extLst>
              <a:ext uri="{FF2B5EF4-FFF2-40B4-BE49-F238E27FC236}">
                <a16:creationId xmlns="" xmlns:a16="http://schemas.microsoft.com/office/drawing/2014/main" id="{C915F2F1-AD93-4E00-972D-F5E0304EFB2C}"/>
              </a:ext>
            </a:extLst>
          </p:cNvPr>
          <p:cNvSpPr/>
          <p:nvPr/>
        </p:nvSpPr>
        <p:spPr>
          <a:xfrm>
            <a:off x="2467779" y="1813608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G </a:t>
            </a:r>
            <a:r>
              <a:rPr lang="es-ES" sz="1600" b="1" dirty="0" err="1">
                <a:solidFill>
                  <a:prstClr val="black"/>
                </a:solidFill>
                <a:cs typeface="Calibri"/>
              </a:rPr>
              <a:t>Meet</a:t>
            </a:r>
          </a:p>
        </p:txBody>
      </p:sp>
      <p:sp>
        <p:nvSpPr>
          <p:cNvPr id="7" name="Cubo 6">
            <a:extLst>
              <a:ext uri="{FF2B5EF4-FFF2-40B4-BE49-F238E27FC236}">
                <a16:creationId xmlns="" xmlns:a16="http://schemas.microsoft.com/office/drawing/2014/main" id="{2DB13BA2-6A75-40A9-9FEE-4C1D7F5CCAD2}"/>
              </a:ext>
            </a:extLst>
          </p:cNvPr>
          <p:cNvSpPr/>
          <p:nvPr/>
        </p:nvSpPr>
        <p:spPr>
          <a:xfrm>
            <a:off x="613099" y="362515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Cuestionarios</a:t>
            </a:r>
          </a:p>
        </p:txBody>
      </p:sp>
      <p:sp>
        <p:nvSpPr>
          <p:cNvPr id="8" name="Cubo 7">
            <a:extLst>
              <a:ext uri="{FF2B5EF4-FFF2-40B4-BE49-F238E27FC236}">
                <a16:creationId xmlns="" xmlns:a16="http://schemas.microsoft.com/office/drawing/2014/main" id="{02AFA4F9-655A-4C00-B158-FDF5F01E05B5}"/>
              </a:ext>
            </a:extLst>
          </p:cNvPr>
          <p:cNvSpPr/>
          <p:nvPr/>
        </p:nvSpPr>
        <p:spPr>
          <a:xfrm>
            <a:off x="1993325" y="3625154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Calificaciones</a:t>
            </a:r>
          </a:p>
        </p:txBody>
      </p:sp>
      <p:sp>
        <p:nvSpPr>
          <p:cNvPr id="9" name="Cubo 8">
            <a:extLst>
              <a:ext uri="{FF2B5EF4-FFF2-40B4-BE49-F238E27FC236}">
                <a16:creationId xmlns="" xmlns:a16="http://schemas.microsoft.com/office/drawing/2014/main" id="{E4BF9822-D68D-44ED-B9BB-E7BE0C8941D2}"/>
              </a:ext>
            </a:extLst>
          </p:cNvPr>
          <p:cNvSpPr/>
          <p:nvPr/>
        </p:nvSpPr>
        <p:spPr>
          <a:xfrm>
            <a:off x="4899412" y="3625153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Slides</a:t>
            </a:r>
          </a:p>
        </p:txBody>
      </p:sp>
      <p:sp>
        <p:nvSpPr>
          <p:cNvPr id="10" name="Cubo 9">
            <a:extLst>
              <a:ext uri="{FF2B5EF4-FFF2-40B4-BE49-F238E27FC236}">
                <a16:creationId xmlns="" xmlns:a16="http://schemas.microsoft.com/office/drawing/2014/main" id="{ED72B078-8514-4C52-A02C-F8CA0FEB81F2}"/>
              </a:ext>
            </a:extLst>
          </p:cNvPr>
          <p:cNvSpPr/>
          <p:nvPr/>
        </p:nvSpPr>
        <p:spPr>
          <a:xfrm>
            <a:off x="3905512" y="1813606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cs typeface="Calibri"/>
              </a:rPr>
              <a:t>Actividades</a:t>
            </a:r>
          </a:p>
        </p:txBody>
      </p:sp>
      <p:sp>
        <p:nvSpPr>
          <p:cNvPr id="12" name="Cubo 11">
            <a:extLst>
              <a:ext uri="{FF2B5EF4-FFF2-40B4-BE49-F238E27FC236}">
                <a16:creationId xmlns="" xmlns:a16="http://schemas.microsoft.com/office/drawing/2014/main" id="{09414962-49B1-4556-91F2-D8A764CD6E9B}"/>
              </a:ext>
            </a:extLst>
          </p:cNvPr>
          <p:cNvSpPr/>
          <p:nvPr/>
        </p:nvSpPr>
        <p:spPr>
          <a:xfrm>
            <a:off x="5331662" y="181360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Docs</a:t>
            </a:r>
          </a:p>
        </p:txBody>
      </p:sp>
      <p:sp>
        <p:nvSpPr>
          <p:cNvPr id="13" name="Cubo 12">
            <a:extLst>
              <a:ext uri="{FF2B5EF4-FFF2-40B4-BE49-F238E27FC236}">
                <a16:creationId xmlns="" xmlns:a16="http://schemas.microsoft.com/office/drawing/2014/main" id="{C829396B-7780-4102-B2DF-BBE89C1FEC38}"/>
              </a:ext>
            </a:extLst>
          </p:cNvPr>
          <p:cNvSpPr/>
          <p:nvPr/>
        </p:nvSpPr>
        <p:spPr>
          <a:xfrm>
            <a:off x="6337147" y="3625153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Sheets</a:t>
            </a:r>
          </a:p>
        </p:txBody>
      </p:sp>
      <p:sp>
        <p:nvSpPr>
          <p:cNvPr id="14" name="Cubo 13">
            <a:extLst>
              <a:ext uri="{FF2B5EF4-FFF2-40B4-BE49-F238E27FC236}">
                <a16:creationId xmlns="" xmlns:a16="http://schemas.microsoft.com/office/drawing/2014/main" id="{B8113824-5141-4040-AF39-773E20FC4E1D}"/>
              </a:ext>
            </a:extLst>
          </p:cNvPr>
          <p:cNvSpPr/>
          <p:nvPr/>
        </p:nvSpPr>
        <p:spPr>
          <a:xfrm>
            <a:off x="8218720" y="1813605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Genially</a:t>
            </a:r>
          </a:p>
        </p:txBody>
      </p:sp>
      <p:sp>
        <p:nvSpPr>
          <p:cNvPr id="15" name="Cubo 14">
            <a:extLst>
              <a:ext uri="{FF2B5EF4-FFF2-40B4-BE49-F238E27FC236}">
                <a16:creationId xmlns="" xmlns:a16="http://schemas.microsoft.com/office/drawing/2014/main" id="{3490A427-8E72-489A-853B-7ABF71E683F7}"/>
              </a:ext>
            </a:extLst>
          </p:cNvPr>
          <p:cNvSpPr/>
          <p:nvPr/>
        </p:nvSpPr>
        <p:spPr>
          <a:xfrm>
            <a:off x="9643939" y="1813604"/>
            <a:ext cx="1883433" cy="1811546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FFFFFF"/>
                </a:solidFill>
                <a:cs typeface="Calibri"/>
              </a:rPr>
              <a:t>KineMaster</a:t>
            </a:r>
          </a:p>
        </p:txBody>
      </p:sp>
      <p:sp>
        <p:nvSpPr>
          <p:cNvPr id="16" name="Cubo 15">
            <a:extLst>
              <a:ext uri="{FF2B5EF4-FFF2-40B4-BE49-F238E27FC236}">
                <a16:creationId xmlns="" xmlns:a16="http://schemas.microsoft.com/office/drawing/2014/main" id="{9CD29402-90EB-418D-96D8-CA145610768A}"/>
              </a:ext>
            </a:extLst>
          </p:cNvPr>
          <p:cNvSpPr/>
          <p:nvPr/>
        </p:nvSpPr>
        <p:spPr>
          <a:xfrm>
            <a:off x="9198241" y="3625151"/>
            <a:ext cx="1883433" cy="181154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b="1" dirty="0" err="1">
                <a:solidFill>
                  <a:prstClr val="black"/>
                </a:solidFill>
                <a:cs typeface="Calibri"/>
              </a:rPr>
              <a:t>Canva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7DA050AF-AE9D-425D-AD0D-4EC0C7908F5B}"/>
              </a:ext>
            </a:extLst>
          </p:cNvPr>
          <p:cNvSpPr/>
          <p:nvPr/>
        </p:nvSpPr>
        <p:spPr>
          <a:xfrm>
            <a:off x="879893" y="5761008"/>
            <a:ext cx="3867509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Google </a:t>
            </a:r>
            <a:r>
              <a:rPr lang="es-ES" sz="2000" dirty="0" err="1">
                <a:solidFill>
                  <a:prstClr val="white"/>
                </a:solidFill>
                <a:cs typeface="Calibri"/>
              </a:rPr>
              <a:t>Classroom</a:t>
            </a:r>
            <a:endParaRPr lang="es-ES" sz="2000" dirty="0" err="1">
              <a:solidFill>
                <a:prstClr val="white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0F5B146D-FCCD-4D1A-8657-5E26EC9D0AAB}"/>
              </a:ext>
            </a:extLst>
          </p:cNvPr>
          <p:cNvSpPr/>
          <p:nvPr/>
        </p:nvSpPr>
        <p:spPr>
          <a:xfrm>
            <a:off x="5236233" y="5761007"/>
            <a:ext cx="2444151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Ofimática Google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57CEECF0-98BC-4387-92AF-C47CE84CAF4C}"/>
              </a:ext>
            </a:extLst>
          </p:cNvPr>
          <p:cNvSpPr/>
          <p:nvPr/>
        </p:nvSpPr>
        <p:spPr>
          <a:xfrm>
            <a:off x="8456761" y="5761006"/>
            <a:ext cx="2530415" cy="618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white"/>
                </a:solidFill>
                <a:cs typeface="Calibri"/>
              </a:rPr>
              <a:t>Contenido Interactivo</a:t>
            </a:r>
          </a:p>
        </p:txBody>
      </p:sp>
      <p:sp>
        <p:nvSpPr>
          <p:cNvPr id="23" name="Diagrama de flujo: conector 22">
            <a:extLst>
              <a:ext uri="{FF2B5EF4-FFF2-40B4-BE49-F238E27FC236}">
                <a16:creationId xmlns="" xmlns:a16="http://schemas.microsoft.com/office/drawing/2014/main" id="{BEF667F5-00A9-4D69-8331-C0B894A23975}"/>
              </a:ext>
            </a:extLst>
          </p:cNvPr>
          <p:cNvSpPr/>
          <p:nvPr/>
        </p:nvSpPr>
        <p:spPr>
          <a:xfrm>
            <a:off x="634041" y="5615795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2F5496"/>
                </a:solidFill>
                <a:cs typeface="Calibri"/>
              </a:rPr>
              <a:t>1</a:t>
            </a:r>
            <a:endParaRPr lang="es-ES" b="1">
              <a:solidFill>
                <a:srgbClr val="2F5496"/>
              </a:solidFill>
            </a:endParaRPr>
          </a:p>
        </p:txBody>
      </p:sp>
      <p:sp>
        <p:nvSpPr>
          <p:cNvPr id="24" name="Diagrama de flujo: conector 23">
            <a:extLst>
              <a:ext uri="{FF2B5EF4-FFF2-40B4-BE49-F238E27FC236}">
                <a16:creationId xmlns="" xmlns:a16="http://schemas.microsoft.com/office/drawing/2014/main" id="{C2156524-DE53-4EE8-948C-AEA15BF05C2F}"/>
              </a:ext>
            </a:extLst>
          </p:cNvPr>
          <p:cNvSpPr/>
          <p:nvPr/>
        </p:nvSpPr>
        <p:spPr>
          <a:xfrm>
            <a:off x="5019134" y="5615794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2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="" xmlns:a16="http://schemas.microsoft.com/office/drawing/2014/main" id="{74755F61-1A73-405C-92AE-91891EECB88B}"/>
              </a:ext>
            </a:extLst>
          </p:cNvPr>
          <p:cNvSpPr/>
          <p:nvPr/>
        </p:nvSpPr>
        <p:spPr>
          <a:xfrm>
            <a:off x="8225285" y="5615793"/>
            <a:ext cx="460075" cy="4600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F5496"/>
                </a:solidFill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643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s-CL"/>
              <a:t>Objetivo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811" y="3060017"/>
            <a:ext cx="8955967" cy="2438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MX" dirty="0"/>
              <a:t>Al finalizar el módulo, el estudiante será capaz de crear, editar y compartir videos interactivos desde un Smartphone, en base a la herramienta </a:t>
            </a:r>
            <a:r>
              <a:rPr lang="es-MX" dirty="0" err="1"/>
              <a:t>KineMaster</a:t>
            </a:r>
            <a:r>
              <a:rPr lang="es-MX" dirty="0"/>
              <a:t>.</a:t>
            </a:r>
            <a:endParaRPr lang="es-CL" dirty="0">
              <a:cs typeface="Calibri"/>
            </a:endParaRPr>
          </a:p>
        </p:txBody>
      </p:sp>
      <p:sp>
        <p:nvSpPr>
          <p:cNvPr id="92" name="Freeform 6">
            <a:extLst>
              <a:ext uri="{FF2B5EF4-FFF2-40B4-BE49-F238E27FC236}">
                <a16:creationId xmlns="" xmlns:a16="http://schemas.microsoft.com/office/drawing/2014/main" id="{A9616D99-AEFB-4C95-84EF-5DEC698D9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4" name="Freeform 6">
            <a:extLst>
              <a:ext uri="{FF2B5EF4-FFF2-40B4-BE49-F238E27FC236}">
                <a16:creationId xmlns="" xmlns:a16="http://schemas.microsoft.com/office/drawing/2014/main" id="{D0F97023-F626-4FC5-8C2D-753B5C7F4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41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1">
            <a:extLst>
              <a:ext uri="{FF2B5EF4-FFF2-40B4-BE49-F238E27FC236}">
                <a16:creationId xmlns="" xmlns:a16="http://schemas.microsoft.com/office/drawing/2014/main" id="{64F519EA-836C-4E21-87EE-CE7AB0186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3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5">
            <a:extLst>
              <a:ext uri="{FF2B5EF4-FFF2-40B4-BE49-F238E27FC236}">
                <a16:creationId xmlns="" xmlns:a16="http://schemas.microsoft.com/office/drawing/2014/main" id="{A210685A-6235-45A7-850D-A6F555466E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s-CL" sz="4600" dirty="0"/>
              <a:t>Objetivos de Aprendizaje</a:t>
            </a:r>
          </a:p>
        </p:txBody>
      </p:sp>
      <p:grpSp>
        <p:nvGrpSpPr>
          <p:cNvPr id="57" name="Group 27">
            <a:extLst>
              <a:ext uri="{FF2B5EF4-FFF2-40B4-BE49-F238E27FC236}">
                <a16:creationId xmlns="" xmlns:a16="http://schemas.microsoft.com/office/drawing/2014/main" id="{C833A70A-9722-46F0-A5EB-C72F787470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58" name="Rectangle 2">
              <a:extLst>
                <a:ext uri="{FF2B5EF4-FFF2-40B4-BE49-F238E27FC236}">
                  <a16:creationId xmlns="" xmlns:a16="http://schemas.microsoft.com/office/drawing/2014/main" id="{0E424FCE-3213-4BEE-A1E8-B7E8AEA5A2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="" xmlns:a16="http://schemas.microsoft.com/office/drawing/2014/main" id="{5EE95433-383A-45BD-BFCA-833B8F0AE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="" xmlns:a16="http://schemas.microsoft.com/office/drawing/2014/main" id="{2EEA944D-C4D5-48D7-804D-86BE8AFC8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="" xmlns:a16="http://schemas.microsoft.com/office/drawing/2014/main" id="{F3FCE305-3F55-48BF-8549-01E0364C86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="" xmlns:a16="http://schemas.microsoft.com/office/drawing/2014/main" id="{23D7F518-6C41-4C3F-9060-C9FE0B1D4C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="" xmlns:a16="http://schemas.microsoft.com/office/drawing/2014/main" id="{3B93E94B-19C7-49C9-A135-582F72B1A2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="" xmlns:a16="http://schemas.microsoft.com/office/drawing/2014/main" id="{FEF28287-3D78-44FC-8C53-70755EAF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="" xmlns:a16="http://schemas.microsoft.com/office/drawing/2014/main" id="{2E8ECBA7-D5B5-48AD-9108-4EB4FB5AA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="" xmlns:a16="http://schemas.microsoft.com/office/drawing/2014/main" id="{69CDB17F-9370-4BDB-AF7D-0C10664AF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5D03FDE-4254-4CCB-ACA1-CCF9ED99A1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="" xmlns:a16="http://schemas.microsoft.com/office/drawing/2014/main" id="{406E5C16-E87A-48D6-808A-4E99A9FA2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="" xmlns:a16="http://schemas.microsoft.com/office/drawing/2014/main" id="{DD6696B0-7715-471B-835A-DA4F6E0B5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2">
              <a:extLst>
                <a:ext uri="{FF2B5EF4-FFF2-40B4-BE49-F238E27FC236}">
                  <a16:creationId xmlns="" xmlns:a16="http://schemas.microsoft.com/office/drawing/2014/main" id="{7B7BE224-1A69-42AA-9C1C-29ADE08B27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="" xmlns:a16="http://schemas.microsoft.com/office/drawing/2014/main" id="{F4CBB296-B6FF-43BA-A2F1-471A7D6A3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="" xmlns:a16="http://schemas.microsoft.com/office/drawing/2014/main" id="{7B9B8F5E-97B1-4CC6-A25F-0406AF9F80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="" xmlns:a16="http://schemas.microsoft.com/office/drawing/2014/main" id="{9EB4DAA2-343C-4239-A2B2-D2412770B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="" xmlns:a16="http://schemas.microsoft.com/office/drawing/2014/main" id="{8D6B2AAD-8F5E-4D57-B2E6-7DBB7953C6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="" xmlns:a16="http://schemas.microsoft.com/office/drawing/2014/main" id="{9CE95F93-6BC5-4616-9F8D-B941B4B8F1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="" xmlns:a16="http://schemas.microsoft.com/office/drawing/2014/main" id="{A8C3D8DE-DC76-487C-8C2A-7684D5C9E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="" xmlns:a16="http://schemas.microsoft.com/office/drawing/2014/main" id="{56088CB5-E2A8-49A4-8AB5-6D5463E037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="" xmlns:a16="http://schemas.microsoft.com/office/drawing/2014/main" id="{372F50F8-8B88-48EF-B21C-B5B264262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="" xmlns:a16="http://schemas.microsoft.com/office/drawing/2014/main" id="{37008499-DF9A-4230-BE00-35B862316E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="" xmlns:a16="http://schemas.microsoft.com/office/drawing/2014/main" id="{BCEE48F0-E436-451D-A5FE-0D818D19E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="" xmlns:a16="http://schemas.microsoft.com/office/drawing/2014/main" id="{6852656E-1E8F-41F9-900D-8E8CC1B2B9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="" xmlns:a16="http://schemas.microsoft.com/office/drawing/2014/main" id="{489DA605-39DD-45FD-9796-12A36B23B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85319" y="922835"/>
            <a:ext cx="5915665" cy="55299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/>
              <a:t>- Conocer la herramienta de creación y edición de videos </a:t>
            </a:r>
            <a:r>
              <a:rPr lang="es-MX" dirty="0" err="1"/>
              <a:t>KineMaster</a:t>
            </a:r>
            <a:r>
              <a:rPr lang="es-MX" dirty="0"/>
              <a:t>.</a:t>
            </a:r>
          </a:p>
          <a:p>
            <a:pPr marL="0" indent="0">
              <a:buNone/>
            </a:pPr>
            <a:r>
              <a:rPr lang="es-MX" dirty="0"/>
              <a:t>-  Aprender a utilizar las opciones de menú y de </a:t>
            </a:r>
            <a:r>
              <a:rPr lang="es-MX" dirty="0" smtClean="0"/>
              <a:t>aplicación, </a:t>
            </a:r>
            <a:r>
              <a:rPr lang="es-MX" dirty="0"/>
              <a:t>para editar videos. </a:t>
            </a:r>
          </a:p>
          <a:p>
            <a:pPr marL="0" indent="0">
              <a:buNone/>
            </a:pPr>
            <a:r>
              <a:rPr lang="es-MX" dirty="0"/>
              <a:t>- Aprender a elaborar videos educativos con </a:t>
            </a:r>
            <a:r>
              <a:rPr lang="es-MX" dirty="0" err="1"/>
              <a:t>KineMaster</a:t>
            </a:r>
            <a:r>
              <a:rPr lang="es-MX" dirty="0"/>
              <a:t>.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07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59EF30C2-29AC-4A0D-BC0A-A679CF113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266A0658-1CC4-4B0D-AAB7-A702286AF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A04F1504-431A-4D86-9091-AE7E4B333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EA804283-B929-4503-802F-4585376E2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D3811F5-514E-49A4-B382-673ED228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067AD921-1CEE-4C1B-9AA3-C66D908DD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="" xmlns:a16="http://schemas.microsoft.com/office/drawing/2014/main" id="{C36A08F5-3B56-47C5-A371-9187BE56E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850FDAF4-14E8-4FEF-B0AE-4F7490D5A5DC}"/>
              </a:ext>
            </a:extLst>
          </p:cNvPr>
          <p:cNvSpPr txBox="1">
            <a:spLocks/>
          </p:cNvSpPr>
          <p:nvPr/>
        </p:nvSpPr>
        <p:spPr>
          <a:xfrm>
            <a:off x="6065521" y="1766449"/>
            <a:ext cx="6126480" cy="1076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rgbClr val="4472C4"/>
                </a:solidFill>
                <a:cs typeface="Calibri"/>
              </a:rPr>
              <a:t>Propósito de la Sesión Sincrónica</a:t>
            </a:r>
            <a:br>
              <a:rPr lang="es-CL" sz="3200" b="1" dirty="0">
                <a:solidFill>
                  <a:srgbClr val="4472C4"/>
                </a:solidFill>
                <a:cs typeface="Calibri"/>
              </a:rPr>
            </a:br>
            <a:r>
              <a:rPr lang="es-CL" sz="3200" b="1" dirty="0">
                <a:solidFill>
                  <a:srgbClr val="4472C4"/>
                </a:solidFill>
                <a:cs typeface="Calibri"/>
              </a:rPr>
              <a:t>Clase - Taller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292347" y="3026884"/>
            <a:ext cx="6937757" cy="3131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s-CL" sz="2800" dirty="0">
                <a:cs typeface="Calibri"/>
              </a:rPr>
              <a:t>Conocer la aplicación para </a:t>
            </a:r>
            <a:r>
              <a:rPr lang="es-CL" sz="2800" dirty="0" err="1">
                <a:cs typeface="Calibri"/>
              </a:rPr>
              <a:t>smartphones</a:t>
            </a:r>
            <a:r>
              <a:rPr lang="es-CL" sz="2800" dirty="0">
                <a:cs typeface="Calibri"/>
              </a:rPr>
              <a:t> </a:t>
            </a:r>
            <a:r>
              <a:rPr lang="es-CL" sz="2800" dirty="0" err="1">
                <a:cs typeface="Calibri"/>
              </a:rPr>
              <a:t>KineMaster</a:t>
            </a:r>
            <a:r>
              <a:rPr lang="es-CL" sz="2800" dirty="0" smtClean="0">
                <a:solidFill>
                  <a:prstClr val="black"/>
                </a:solidFill>
                <a:cs typeface="Calibri"/>
              </a:rPr>
              <a:t>.</a:t>
            </a:r>
            <a:endParaRPr lang="es-CL" sz="2800" dirty="0" smtClean="0">
              <a:solidFill>
                <a:prstClr val="black"/>
              </a:solidFill>
              <a:cs typeface="Calibri"/>
            </a:endParaRP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Realizar ejercicios prácticos.</a:t>
            </a: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CL" sz="2800" dirty="0" smtClean="0">
                <a:solidFill>
                  <a:prstClr val="black"/>
                </a:solidFill>
                <a:cs typeface="Calibri"/>
              </a:rPr>
              <a:t> Realizar la evaluación práctica.</a:t>
            </a:r>
            <a:endParaRPr lang="es-CL"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74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8">
            <a:extLst>
              <a:ext uri="{FF2B5EF4-FFF2-40B4-BE49-F238E27FC236}">
                <a16:creationId xmlns:a16="http://schemas.microsoft.com/office/drawing/2014/main" xmlns="" id="{C54A3646-77FE-4862-96CE-45260829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" name="Group 20">
            <a:extLst>
              <a:ext uri="{FF2B5EF4-FFF2-40B4-BE49-F238E27FC236}">
                <a16:creationId xmlns:a16="http://schemas.microsoft.com/office/drawing/2014/main" xmlns="" id="{3F6FA249-9C10-48B9-9F72-1F333D8A9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036894FA-6F9A-4863-AEC5-B734F422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6B103C0B-E1BF-4BF0-9605-7426160F9E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B796B9AB-146B-42B0-B1F4-7EF69C521A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0B8CEE20-F67A-4CFC-88F1-4C942EB62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B823E68-E880-4A79-82AD-6088E1DEA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C90FFE78-151B-4C6F-893F-6832706022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3A2B9B53-0432-42A0-ACC1-23CCDB118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142954D5-E17A-4C4B-B575-9D2BE72C64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2317E4B1-5573-4066-895C-2FB759804A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EBA723B4-613D-41FA-93E8-94173C930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D2693AEC-A60D-40B1-87B3-1EF30A56D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0EFB57B1-129C-4CA5-9513-29226043B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AC89A1FD-35E1-4574-A439-61C20F457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4D55D1DF-59D8-4B47-87C4-FB3A82689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xmlns="" id="{F99FF32E-3548-4B4D-894E-B3A06C12A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5005D0D4-EFA9-4355-BA9B-A7B46F94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xmlns="" id="{6350B02F-5937-44B9-83F4-9C970BE96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F21A245F-C10F-495E-BD0E-CE576C7F0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6F524856-7B56-403B-B504-044710FD5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4E6D29BC-894B-4228-9F3F-92037EA39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E03B2DC6-DF02-45CB-AC7C-6EBBD359C3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700D0C16-8549-4373-8B7C-3555082CE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2172" y="481815"/>
            <a:ext cx="9009266" cy="1133798"/>
          </a:xfrm>
        </p:spPr>
        <p:txBody>
          <a:bodyPr anchor="t">
            <a:noAutofit/>
          </a:bodyPr>
          <a:lstStyle/>
          <a:p>
            <a:r>
              <a:rPr lang="es-CL" sz="4000" dirty="0" smtClean="0">
                <a:solidFill>
                  <a:schemeClr val="accent1"/>
                </a:solidFill>
                <a:cs typeface="Calibri"/>
              </a:rPr>
              <a:t>Agenda de </a:t>
            </a:r>
            <a:r>
              <a:rPr lang="es-CL" sz="4000" dirty="0">
                <a:solidFill>
                  <a:schemeClr val="accent1"/>
                </a:solidFill>
                <a:cs typeface="Calibri"/>
              </a:rPr>
              <a:t>la Sesión Sincrónica</a:t>
            </a:r>
            <a:br>
              <a:rPr lang="es-CL" sz="4000" dirty="0">
                <a:solidFill>
                  <a:schemeClr val="accent1"/>
                </a:solidFill>
                <a:cs typeface="Calibri"/>
              </a:rPr>
            </a:br>
            <a:r>
              <a:rPr lang="es-CL" sz="4000" dirty="0">
                <a:solidFill>
                  <a:schemeClr val="accent1"/>
                </a:solidFill>
                <a:cs typeface="Calibri"/>
              </a:rPr>
              <a:t>Clase </a:t>
            </a:r>
            <a:r>
              <a:rPr lang="es-CL" sz="4000" dirty="0" smtClean="0">
                <a:solidFill>
                  <a:schemeClr val="accent1"/>
                </a:solidFill>
                <a:cs typeface="Calibri"/>
              </a:rPr>
              <a:t>– Taller Módulo</a:t>
            </a:r>
            <a:endParaRPr lang="es-CL" sz="4000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C7341777-0F86-4E1E-A07F-2076F00D04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2580249" y="2064374"/>
          <a:ext cx="8876646" cy="45381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8233"/>
                <a:gridCol w="1048871"/>
                <a:gridCol w="5069542"/>
              </a:tblGrid>
              <a:tr h="423332"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Observación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Bienvenida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Bienvenida</a:t>
                      </a:r>
                      <a:r>
                        <a:rPr lang="es-MX" baseline="0" dirty="0" smtClean="0"/>
                        <a:t> al módulo; presentación de los Objetivos de Aprendizaje.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Preparación/Confirmación acceso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Aseguramiento</a:t>
                      </a:r>
                      <a:r>
                        <a:rPr lang="es-MX" baseline="0" dirty="0" smtClean="0"/>
                        <a:t> de la disponibilidad de la aplicación bajo estudio para los participantes de la clase.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 online de la aplicación o herramienta:</a:t>
                      </a:r>
                      <a:r>
                        <a:rPr lang="es-MX" baseline="0" dirty="0" smtClean="0"/>
                        <a:t> menú, funcionalidades, creación nuevos archivos, edición colaborativa.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Actividad 1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15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Actividad 2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15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Evaluación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 min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25 min + 5 min presentación al curso. Se pedirá</a:t>
                      </a:r>
                      <a:r>
                        <a:rPr lang="es-MX" baseline="0" dirty="0" smtClean="0"/>
                        <a:t> un/a voluntario/a o se designará aleatoriamente.</a:t>
                      </a:r>
                      <a:endParaRPr lang="es-MX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2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762" y="461071"/>
            <a:ext cx="4787251" cy="33915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 err="1" smtClean="0">
                <a:cs typeface="Calibri"/>
              </a:rPr>
              <a:t>Indicaciones</a:t>
            </a:r>
            <a:r>
              <a:rPr lang="en-US" sz="6000" dirty="0" smtClean="0">
                <a:cs typeface="Calibri"/>
              </a:rPr>
              <a:t> </a:t>
            </a:r>
            <a:r>
              <a:rPr lang="en-US" sz="6000" dirty="0" err="1" smtClean="0">
                <a:cs typeface="Calibri"/>
              </a:rPr>
              <a:t>generales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3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F076673-2450-47A0-8561-8A207DE17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3983755" y="465674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324" y="1217582"/>
            <a:ext cx="4687521" cy="33915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 smtClean="0">
                <a:cs typeface="Calibri"/>
              </a:rPr>
              <a:t>Descarga</a:t>
            </a:r>
            <a:r>
              <a:rPr lang="en-US" sz="4800" dirty="0" smtClean="0">
                <a:cs typeface="Calibri"/>
              </a:rPr>
              <a:t> e </a:t>
            </a:r>
            <a:r>
              <a:rPr lang="en-US" sz="4800" dirty="0" err="1" smtClean="0">
                <a:cs typeface="Calibri"/>
              </a:rPr>
              <a:t>instala</a:t>
            </a:r>
            <a:r>
              <a:rPr lang="en-US" sz="4800" dirty="0" smtClean="0">
                <a:cs typeface="Calibri"/>
              </a:rPr>
              <a:t> la </a:t>
            </a:r>
            <a:r>
              <a:rPr lang="en-US" sz="4800" dirty="0" err="1" smtClean="0">
                <a:cs typeface="Calibri"/>
              </a:rPr>
              <a:t>aplicación</a:t>
            </a:r>
            <a:r>
              <a:rPr lang="en-US" sz="4800" dirty="0" smtClean="0">
                <a:cs typeface="Calibri"/>
              </a:rPr>
              <a:t> </a:t>
            </a:r>
            <a:r>
              <a:rPr lang="en-US" sz="4800" dirty="0" err="1" smtClean="0">
                <a:cs typeface="Calibri"/>
              </a:rPr>
              <a:t>KineMaster</a:t>
            </a: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 smtClean="0">
                <a:cs typeface="Calibri"/>
              </a:rPr>
              <a:t/>
            </a:r>
            <a:br>
              <a:rPr lang="en-US" sz="4800" dirty="0" smtClean="0">
                <a:cs typeface="Calibri"/>
              </a:rPr>
            </a:br>
            <a:r>
              <a:rPr lang="en-US" sz="4800" dirty="0">
                <a:cs typeface="Calibri"/>
              </a:rPr>
              <a:t/>
            </a:r>
            <a:br>
              <a:rPr lang="en-US" sz="4800" dirty="0">
                <a:cs typeface="Calibri"/>
              </a:rPr>
            </a:br>
            <a:endParaRPr lang="en-US" sz="4800" dirty="0"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36" y="2120828"/>
            <a:ext cx="5668744" cy="26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580</Words>
  <Application>Microsoft Office PowerPoint</Application>
  <PresentationFormat>Panorámica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Tema de Office</vt:lpstr>
      <vt:lpstr>Herramientas Tecnológicas para la Enseñanza-Aprendizaje, Google Classroom y Creación de Contenido Interactivo</vt:lpstr>
      <vt:lpstr>Presentación de PowerPoint</vt:lpstr>
      <vt:lpstr>Presentación de PowerPoint</vt:lpstr>
      <vt:lpstr>Objetivo General</vt:lpstr>
      <vt:lpstr>Objetivos de Aprendizaje</vt:lpstr>
      <vt:lpstr>Presentación de PowerPoint</vt:lpstr>
      <vt:lpstr>Agenda de la Sesión Sincrónica Clase – Taller Módulo</vt:lpstr>
      <vt:lpstr>Indicaciones generales</vt:lpstr>
      <vt:lpstr>Descarga e instala la aplicación KineMaster   </vt:lpstr>
      <vt:lpstr>Vista principal de KineMaster:   Crear  Editar  Compartir </vt:lpstr>
      <vt:lpstr> Opciones  de origen en KineMaster       </vt:lpstr>
      <vt:lpstr>Crear y editar un video con   KineMaster</vt:lpstr>
      <vt:lpstr>         Opciones de  menú en KineMaster:   Medios  Capa  REC  Audio  </vt:lpstr>
      <vt:lpstr>Exportar y compartir un elemento de video editado en KineMaster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 MÓDULO 10  CREACIÓN Y EDICIÓN DE  VIDEOS UTILIZANDO KINEMASTER   </vt:lpstr>
      <vt:lpstr>Herramientas Tecnológicas para la Enseñanza-Aprendizaje, Google Classroom y Creación de Contenido Interactivo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Bernardita Arce Escobar</cp:lastModifiedBy>
  <cp:revision>1039</cp:revision>
  <dcterms:created xsi:type="dcterms:W3CDTF">2021-03-24T01:10:47Z</dcterms:created>
  <dcterms:modified xsi:type="dcterms:W3CDTF">2021-04-06T03:43:26Z</dcterms:modified>
</cp:coreProperties>
</file>