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F2CC96-8997-4DA4-99DA-6952FB15FF3B}" v="2" dt="2021-03-30T19:36:37.159"/>
    <p1510:client id="{43B84AE9-FE16-4CCE-8C1B-DCA9DE2DFBC7}" v="659" dt="2021-03-29T12:38:11.687"/>
    <p1510:client id="{6E4C8160-71B4-4DA8-B282-BB730D6DA5B1}" v="337" dt="2021-03-29T13:21:32.863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24932C0-68FE-42BC-A144-C964FE0C5FBC}" v="2" dt="2021-03-29T12:48:36.942"/>
    <p1510:client id="{F4BDF7C5-E96C-47A2-9AC2-661797793DE0}" v="92" dt="2021-03-26T01:42:21.368"/>
    <p1510:client id="{FB8153F7-4820-4BC4-9E71-C505FBB0B6D3}" v="244" dt="2021-03-29T13:58:03.804"/>
    <p1510:client id="{FBB873F8-E791-4D44-8024-7BB2DCEFF463}" v="86" dt="2021-04-03T06:23:24.2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FBB873F8-E791-4D44-8024-7BB2DCEFF463}"/>
    <pc:docChg chg="addSld delSld modSld sldOrd">
      <pc:chgData name="Bernardita Arce Escobar" userId="808c5c705895dcdb" providerId="Windows Live" clId="Web-{FBB873F8-E791-4D44-8024-7BB2DCEFF463}" dt="2021-04-03T06:23:24.295" v="67"/>
      <pc:docMkLst>
        <pc:docMk/>
      </pc:docMkLst>
      <pc:sldChg chg="del">
        <pc:chgData name="Bernardita Arce Escobar" userId="808c5c705895dcdb" providerId="Windows Live" clId="Web-{FBB873F8-E791-4D44-8024-7BB2DCEFF463}" dt="2021-04-03T06:19:38.316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FBB873F8-E791-4D44-8024-7BB2DCEFF463}" dt="2021-04-03T06:19:38.316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FBB873F8-E791-4D44-8024-7BB2DCEFF463}" dt="2021-04-03T06:20:43.982" v="30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FBB873F8-E791-4D44-8024-7BB2DCEFF463}" dt="2021-04-03T06:21:05.109" v="32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FBB873F8-E791-4D44-8024-7BB2DCEFF463}" dt="2021-04-03T06:22:41.101" v="58"/>
        <pc:sldMkLst>
          <pc:docMk/>
          <pc:sldMk cId="2443574708" sldId="277"/>
        </pc:sldMkLst>
      </pc:sldChg>
      <pc:sldChg chg="del ord">
        <pc:chgData name="Bernardita Arce Escobar" userId="808c5c705895dcdb" providerId="Windows Live" clId="Web-{FBB873F8-E791-4D44-8024-7BB2DCEFF463}" dt="2021-04-03T06:23:24.295" v="67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FBB873F8-E791-4D44-8024-7BB2DCEFF463}" dt="2021-04-03T06:18:41.564" v="0"/>
        <pc:sldMkLst>
          <pc:docMk/>
          <pc:sldMk cId="21435111" sldId="279"/>
        </pc:sldMkLst>
      </pc:sldChg>
      <pc:sldChg chg="modSp add">
        <pc:chgData name="Bernardita Arce Escobar" userId="808c5c705895dcdb" providerId="Windows Live" clId="Web-{FBB873F8-E791-4D44-8024-7BB2DCEFF463}" dt="2021-04-03T06:21:37.234" v="37" actId="20577"/>
        <pc:sldMkLst>
          <pc:docMk/>
          <pc:sldMk cId="867337085" sldId="280"/>
        </pc:sldMkLst>
        <pc:spChg chg="mod">
          <ac:chgData name="Bernardita Arce Escobar" userId="808c5c705895dcdb" providerId="Windows Live" clId="Web-{FBB873F8-E791-4D44-8024-7BB2DCEFF463}" dt="2021-04-03T06:20:24.478" v="25" actId="20577"/>
          <ac:spMkLst>
            <pc:docMk/>
            <pc:sldMk cId="867337085" sldId="280"/>
            <ac:spMk id="2" creationId="{2ADF301F-3987-472C-B368-C0C8B5DDB88F}"/>
          </ac:spMkLst>
        </pc:spChg>
        <pc:spChg chg="mod">
          <ac:chgData name="Bernardita Arce Escobar" userId="808c5c705895dcdb" providerId="Windows Live" clId="Web-{FBB873F8-E791-4D44-8024-7BB2DCEFF463}" dt="2021-04-03T06:21:37.234" v="37" actId="20577"/>
          <ac:spMkLst>
            <pc:docMk/>
            <pc:sldMk cId="867337085" sldId="280"/>
            <ac:spMk id="9" creationId="{50C1E990-87C6-4C4C-949A-2328C7AE03BF}"/>
          </ac:spMkLst>
        </pc:spChg>
        <pc:spChg chg="mod">
          <ac:chgData name="Bernardita Arce Escobar" userId="808c5c705895dcdb" providerId="Windows Live" clId="Web-{FBB873F8-E791-4D44-8024-7BB2DCEFF463}" dt="2021-04-03T06:20:38.306" v="29" actId="20577"/>
          <ac:spMkLst>
            <pc:docMk/>
            <pc:sldMk cId="867337085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FBB873F8-E791-4D44-8024-7BB2DCEFF463}" dt="2021-04-03T06:23:15.748" v="66" actId="20577"/>
        <pc:sldMkLst>
          <pc:docMk/>
          <pc:sldMk cId="1528918069" sldId="281"/>
        </pc:sldMkLst>
        <pc:spChg chg="mod">
          <ac:chgData name="Bernardita Arce Escobar" userId="808c5c705895dcdb" providerId="Windows Live" clId="Web-{FBB873F8-E791-4D44-8024-7BB2DCEFF463}" dt="2021-04-03T06:21:31.984" v="34" actId="20577"/>
          <ac:spMkLst>
            <pc:docMk/>
            <pc:sldMk cId="1528918069" sldId="281"/>
            <ac:spMk id="5" creationId="{098B856A-A3A0-4E8F-B4B9-E9DC79BCA75B}"/>
          </ac:spMkLst>
        </pc:spChg>
        <pc:spChg chg="mod">
          <ac:chgData name="Bernardita Arce Escobar" userId="808c5c705895dcdb" providerId="Windows Live" clId="Web-{FBB873F8-E791-4D44-8024-7BB2DCEFF463}" dt="2021-04-03T06:20:19.118" v="23" actId="20577"/>
          <ac:spMkLst>
            <pc:docMk/>
            <pc:sldMk cId="1528918069" sldId="281"/>
            <ac:spMk id="6" creationId="{F2263D63-A270-467F-BC79-755EE6863152}"/>
          </ac:spMkLst>
        </pc:spChg>
        <pc:spChg chg="mod">
          <ac:chgData name="Bernardita Arce Escobar" userId="808c5c705895dcdb" providerId="Windows Live" clId="Web-{FBB873F8-E791-4D44-8024-7BB2DCEFF463}" dt="2021-04-03T06:22:01.766" v="47" actId="20577"/>
          <ac:spMkLst>
            <pc:docMk/>
            <pc:sldMk cId="1528918069" sldId="281"/>
            <ac:spMk id="10" creationId="{F7981832-9D97-41BE-A9AB-60925A1A8134}"/>
          </ac:spMkLst>
        </pc:spChg>
        <pc:spChg chg="mod">
          <ac:chgData name="Bernardita Arce Escobar" userId="808c5c705895dcdb" providerId="Windows Live" clId="Web-{FBB873F8-E791-4D44-8024-7BB2DCEFF463}" dt="2021-04-03T06:23:15.748" v="66" actId="20577"/>
          <ac:spMkLst>
            <pc:docMk/>
            <pc:sldMk cId="1528918069" sldId="281"/>
            <ac:spMk id="11" creationId="{F616C904-B0B4-4217-BC1A-BC5B12E286D9}"/>
          </ac:spMkLst>
        </pc:spChg>
        <pc:spChg chg="mod">
          <ac:chgData name="Bernardita Arce Escobar" userId="808c5c705895dcdb" providerId="Windows Live" clId="Web-{FBB873F8-E791-4D44-8024-7BB2DCEFF463}" dt="2021-04-03T06:20:35.978" v="27" actId="20577"/>
          <ac:spMkLst>
            <pc:docMk/>
            <pc:sldMk cId="1528918069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FBB873F8-E791-4D44-8024-7BB2DCEFF463}" dt="2021-04-03T06:20:59.124" v="31" actId="20577"/>
        <pc:sldMkLst>
          <pc:docMk/>
          <pc:sldMk cId="3897323852" sldId="282"/>
        </pc:sldMkLst>
        <pc:spChg chg="mod">
          <ac:chgData name="Bernardita Arce Escobar" userId="808c5c705895dcdb" providerId="Windows Live" clId="Web-{FBB873F8-E791-4D44-8024-7BB2DCEFF463}" dt="2021-04-03T06:20:59.124" v="31" actId="20577"/>
          <ac:spMkLst>
            <pc:docMk/>
            <pc:sldMk cId="3897323852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FBB873F8-E791-4D44-8024-7BB2DCEFF463}" dt="2021-04-03T06:19:57.832" v="18" actId="20577"/>
          <ac:spMkLst>
            <pc:docMk/>
            <pc:sldMk cId="3897323852" sldId="282"/>
            <ac:spMk id="6" creationId="{F2263D63-A270-467F-BC79-755EE6863152}"/>
          </ac:spMkLst>
        </pc:spChg>
        <pc:spChg chg="mod">
          <ac:chgData name="Bernardita Arce Escobar" userId="808c5c705895dcdb" providerId="Windows Live" clId="Web-{FBB873F8-E791-4D44-8024-7BB2DCEFF463}" dt="2021-04-03T06:20:31.619" v="26" actId="20577"/>
          <ac:spMkLst>
            <pc:docMk/>
            <pc:sldMk cId="3897323852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FBB873F8-E791-4D44-8024-7BB2DCEFF463}" dt="2021-04-03T06:19:38.456" v="12" actId="20577"/>
        <pc:sldMkLst>
          <pc:docMk/>
          <pc:sldMk cId="846848375" sldId="283"/>
        </pc:sldMkLst>
        <pc:spChg chg="mod">
          <ac:chgData name="Bernardita Arce Escobar" userId="808c5c705895dcdb" providerId="Windows Live" clId="Web-{FBB873F8-E791-4D44-8024-7BB2DCEFF463}" dt="2021-04-03T06:19:38.456" v="12" actId="20577"/>
          <ac:spMkLst>
            <pc:docMk/>
            <pc:sldMk cId="846848375" sldId="283"/>
            <ac:spMk id="6" creationId="{B507AC1B-AA81-471D-80F6-960D5BC689B2}"/>
          </ac:spMkLst>
        </pc:spChg>
      </pc:sldChg>
      <pc:sldChg chg="add ord">
        <pc:chgData name="Bernardita Arce Escobar" userId="808c5c705895dcdb" providerId="Windows Live" clId="Web-{FBB873F8-E791-4D44-8024-7BB2DCEFF463}" dt="2021-04-03T06:19:38.316" v="8"/>
        <pc:sldMkLst>
          <pc:docMk/>
          <pc:sldMk cId="3811456925" sldId="284"/>
        </pc:sldMkLst>
      </pc:sldChg>
    </pc:docChg>
  </pc:docChgLst>
  <pc:docChgLst>
    <pc:chgData name="Bernardita Arce Escobar" userId="808c5c705895dcdb" providerId="Windows Live" clId="Web-{13F2CC96-8997-4DA4-99DA-6952FB15FF3B}"/>
    <pc:docChg chg="modSld">
      <pc:chgData name="Bernardita Arce Escobar" userId="808c5c705895dcdb" providerId="Windows Live" clId="Web-{13F2CC96-8997-4DA4-99DA-6952FB15FF3B}" dt="2021-03-30T19:36:37.159" v="1"/>
      <pc:docMkLst>
        <pc:docMk/>
      </pc:docMkLst>
      <pc:sldChg chg="addSp delSp">
        <pc:chgData name="Bernardita Arce Escobar" userId="808c5c705895dcdb" providerId="Windows Live" clId="Web-{13F2CC96-8997-4DA4-99DA-6952FB15FF3B}" dt="2021-03-30T19:36:37.159" v="1"/>
        <pc:sldMkLst>
          <pc:docMk/>
          <pc:sldMk cId="3308678978" sldId="276"/>
        </pc:sldMkLst>
        <pc:spChg chg="del">
          <ac:chgData name="Bernardita Arce Escobar" userId="808c5c705895dcdb" providerId="Windows Live" clId="Web-{13F2CC96-8997-4DA4-99DA-6952FB15FF3B}" dt="2021-03-30T19:36:35.768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13F2CC96-8997-4DA4-99DA-6952FB15FF3B}" dt="2021-03-30T19:36:37.159" v="1"/>
          <ac:spMkLst>
            <pc:docMk/>
            <pc:sldMk cId="3308678978" sldId="276"/>
            <ac:spMk id="7" creationId="{9EAFB5A3-ACCC-474B-BC97-F354648242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811456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6326038" y="3165960"/>
            <a:ext cx="5434641" cy="266408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10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CREACIÓN Y EDICIÓN DE </a:t>
            </a:r>
            <a:endParaRPr lang="en-US" sz="3600">
              <a:ea typeface="+mj-lt"/>
              <a:cs typeface="+mj-lt"/>
            </a:endParaRP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VIDEOS UTILIZANDO KINEMASTER</a:t>
            </a:r>
            <a:endParaRPr lang="en-US" sz="3600">
              <a:ea typeface="+mj-lt"/>
              <a:cs typeface="+mj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84684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Importe una imagen de su interés, y deposítela en la vista principal del editor de video.</a:t>
            </a:r>
            <a:endParaRPr lang="en-US" sz="28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Cree su propio diseño para editar la imagen, utilizando al menos 3 elementos de edición.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su creación con el/la relator/a.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10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CREACIÓN Y </a:t>
            </a:r>
            <a:endParaRPr lang="es-ES" dirty="0">
              <a:cs typeface="Calibri" panose="020F0502020204030204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EDICIÓN DE </a:t>
            </a:r>
            <a:endParaRPr lang="es-ES" dirty="0">
              <a:cs typeface="Calibri" panose="020F0502020204030204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VIDEOS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 KINEMASTER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7323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10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Y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EDICIÓN DE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VIDEOS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s-ES" dirty="0">
              <a:solidFill>
                <a:srgbClr val="FFFFFF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KINEMASTER"</a:t>
            </a:r>
            <a:endParaRPr lang="es-ES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las instrucciones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aplicación logrado respecto al uso de la herramienta de edición en estudio.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1528918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10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 Y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EDICIÓN DE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VIDEOS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s-E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KINEMASTER"</a:t>
            </a:r>
            <a:endParaRPr lang="es-E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67337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143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1001</cp:revision>
  <dcterms:created xsi:type="dcterms:W3CDTF">2021-03-24T01:10:47Z</dcterms:created>
  <dcterms:modified xsi:type="dcterms:W3CDTF">2021-04-03T06:23:25Z</dcterms:modified>
</cp:coreProperties>
</file>