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7925D8-1BB6-4892-9568-57E8B0477B8D}" v="3" dt="2021-03-30T20:01:52.384"/>
    <p1510:client id="{6146B826-0987-4458-B1BE-D1F9B2B8FE7B}" v="20" dt="2021-03-29T12:49:45.994"/>
    <p1510:client id="{71CEEE38-DFEB-4C6C-B375-B64BC645B0E1}" v="28" dt="2021-04-03T06:39:38.181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F1AC27B5-76CA-48DF-99D8-8F73F17FC27D}" v="83" dt="2021-03-29T13:32:24.063"/>
    <p1510:client id="{F4BDF7C5-E96C-47A2-9AC2-661797793DE0}" v="92" dt="2021-03-26T01:42:2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71CEEE38-DFEB-4C6C-B375-B64BC645B0E1}"/>
    <pc:docChg chg="addSld delSld modSld sldOrd">
      <pc:chgData name="Bernardita Arce Escobar" userId="808c5c705895dcdb" providerId="Windows Live" clId="Web-{71CEEE38-DFEB-4C6C-B375-B64BC645B0E1}" dt="2021-04-03T06:39:38.181" v="22"/>
      <pc:docMkLst>
        <pc:docMk/>
      </pc:docMkLst>
      <pc:sldChg chg="del">
        <pc:chgData name="Bernardita Arce Escobar" userId="808c5c705895dcdb" providerId="Windows Live" clId="Web-{71CEEE38-DFEB-4C6C-B375-B64BC645B0E1}" dt="2021-04-03T06:38:24.617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71CEEE38-DFEB-4C6C-B375-B64BC645B0E1}" dt="2021-04-03T06:38:24.617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71CEEE38-DFEB-4C6C-B375-B64BC645B0E1}" dt="2021-04-03T06:39:21.681" v="19"/>
        <pc:sldMkLst>
          <pc:docMk/>
          <pc:sldMk cId="4079192289" sldId="275"/>
        </pc:sldMkLst>
      </pc:sldChg>
      <pc:sldChg chg="del">
        <pc:chgData name="Bernardita Arce Escobar" userId="808c5c705895dcdb" providerId="Windows Live" clId="Web-{71CEEE38-DFEB-4C6C-B375-B64BC645B0E1}" dt="2021-04-03T06:39:21.681" v="20"/>
        <pc:sldMkLst>
          <pc:docMk/>
          <pc:sldMk cId="270853898" sldId="276"/>
        </pc:sldMkLst>
      </pc:sldChg>
      <pc:sldChg chg="del">
        <pc:chgData name="Bernardita Arce Escobar" userId="808c5c705895dcdb" providerId="Windows Live" clId="Web-{71CEEE38-DFEB-4C6C-B375-B64BC645B0E1}" dt="2021-04-03T06:39:33.978" v="21"/>
        <pc:sldMkLst>
          <pc:docMk/>
          <pc:sldMk cId="1445421178" sldId="277"/>
        </pc:sldMkLst>
      </pc:sldChg>
      <pc:sldChg chg="del">
        <pc:chgData name="Bernardita Arce Escobar" userId="808c5c705895dcdb" providerId="Windows Live" clId="Web-{71CEEE38-DFEB-4C6C-B375-B64BC645B0E1}" dt="2021-04-03T06:39:38.181" v="22"/>
        <pc:sldMkLst>
          <pc:docMk/>
          <pc:sldMk cId="3051173894" sldId="278"/>
        </pc:sldMkLst>
      </pc:sldChg>
      <pc:sldChg chg="add">
        <pc:chgData name="Bernardita Arce Escobar" userId="808c5c705895dcdb" providerId="Windows Live" clId="Web-{71CEEE38-DFEB-4C6C-B375-B64BC645B0E1}" dt="2021-04-03T06:38:15.601" v="0"/>
        <pc:sldMkLst>
          <pc:docMk/>
          <pc:sldMk cId="2897009891" sldId="279"/>
        </pc:sldMkLst>
      </pc:sldChg>
      <pc:sldChg chg="modSp add">
        <pc:chgData name="Bernardita Arce Escobar" userId="808c5c705895dcdb" providerId="Windows Live" clId="Web-{71CEEE38-DFEB-4C6C-B375-B64BC645B0E1}" dt="2021-04-03T06:38:42.180" v="14" actId="20577"/>
        <pc:sldMkLst>
          <pc:docMk/>
          <pc:sldMk cId="969108464" sldId="280"/>
        </pc:sldMkLst>
        <pc:spChg chg="mod">
          <ac:chgData name="Bernardita Arce Escobar" userId="808c5c705895dcdb" providerId="Windows Live" clId="Web-{71CEEE38-DFEB-4C6C-B375-B64BC645B0E1}" dt="2021-04-03T06:38:42.180" v="14" actId="20577"/>
          <ac:spMkLst>
            <pc:docMk/>
            <pc:sldMk cId="969108464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71CEEE38-DFEB-4C6C-B375-B64BC645B0E1}" dt="2021-04-03T06:38:39.180" v="12" actId="20577"/>
        <pc:sldMkLst>
          <pc:docMk/>
          <pc:sldMk cId="2368791752" sldId="281"/>
        </pc:sldMkLst>
        <pc:spChg chg="mod">
          <ac:chgData name="Bernardita Arce Escobar" userId="808c5c705895dcdb" providerId="Windows Live" clId="Web-{71CEEE38-DFEB-4C6C-B375-B64BC645B0E1}" dt="2021-04-03T06:38:39.180" v="12" actId="20577"/>
          <ac:spMkLst>
            <pc:docMk/>
            <pc:sldMk cId="2368791752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71CEEE38-DFEB-4C6C-B375-B64BC645B0E1}" dt="2021-04-03T06:39:09.743" v="18"/>
        <pc:sldMkLst>
          <pc:docMk/>
          <pc:sldMk cId="2782205310" sldId="282"/>
        </pc:sldMkLst>
        <pc:spChg chg="mod">
          <ac:chgData name="Bernardita Arce Escobar" userId="808c5c705895dcdb" providerId="Windows Live" clId="Web-{71CEEE38-DFEB-4C6C-B375-B64BC645B0E1}" dt="2021-04-03T06:39:09.743" v="18"/>
          <ac:spMkLst>
            <pc:docMk/>
            <pc:sldMk cId="2782205310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71CEEE38-DFEB-4C6C-B375-B64BC645B0E1}" dt="2021-04-03T06:38:36.617" v="11" actId="20577"/>
          <ac:spMkLst>
            <pc:docMk/>
            <pc:sldMk cId="2782205310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71CEEE38-DFEB-4C6C-B375-B64BC645B0E1}" dt="2021-04-03T06:38:33.211" v="10" actId="20577"/>
        <pc:sldMkLst>
          <pc:docMk/>
          <pc:sldMk cId="4236962912" sldId="283"/>
        </pc:sldMkLst>
        <pc:spChg chg="mod">
          <ac:chgData name="Bernardita Arce Escobar" userId="808c5c705895dcdb" providerId="Windows Live" clId="Web-{71CEEE38-DFEB-4C6C-B375-B64BC645B0E1}" dt="2021-04-03T06:38:33.211" v="10" actId="20577"/>
          <ac:spMkLst>
            <pc:docMk/>
            <pc:sldMk cId="4236962912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71CEEE38-DFEB-4C6C-B375-B64BC645B0E1}" dt="2021-04-03T06:38:28.117" v="8"/>
        <pc:sldMkLst>
          <pc:docMk/>
          <pc:sldMk cId="1089273358" sldId="284"/>
        </pc:sldMkLst>
      </pc:sldChg>
    </pc:docChg>
  </pc:docChgLst>
  <pc:docChgLst>
    <pc:chgData name="Bernardita Arce Escobar" userId="808c5c705895dcdb" providerId="Windows Live" clId="Web-{487925D8-1BB6-4892-9568-57E8B0477B8D}"/>
    <pc:docChg chg="modSld">
      <pc:chgData name="Bernardita Arce Escobar" userId="808c5c705895dcdb" providerId="Windows Live" clId="Web-{487925D8-1BB6-4892-9568-57E8B0477B8D}" dt="2021-03-30T20:01:52.384" v="2"/>
      <pc:docMkLst>
        <pc:docMk/>
      </pc:docMkLst>
      <pc:sldChg chg="addSp delSp modSp">
        <pc:chgData name="Bernardita Arce Escobar" userId="808c5c705895dcdb" providerId="Windows Live" clId="Web-{487925D8-1BB6-4892-9568-57E8B0477B8D}" dt="2021-03-30T20:01:52.384" v="2"/>
        <pc:sldMkLst>
          <pc:docMk/>
          <pc:sldMk cId="1445421178" sldId="277"/>
        </pc:sldMkLst>
        <pc:spChg chg="del mod">
          <ac:chgData name="Bernardita Arce Escobar" userId="808c5c705895dcdb" providerId="Windows Live" clId="Web-{487925D8-1BB6-4892-9568-57E8B0477B8D}" dt="2021-03-30T20:01:50.884" v="1"/>
          <ac:spMkLst>
            <pc:docMk/>
            <pc:sldMk cId="1445421178" sldId="277"/>
            <ac:spMk id="2" creationId="{D7E46D91-35CD-4065-AA6A-7A707C9C0415}"/>
          </ac:spMkLst>
        </pc:spChg>
        <pc:spChg chg="add">
          <ac:chgData name="Bernardita Arce Escobar" userId="808c5c705895dcdb" providerId="Windows Live" clId="Web-{487925D8-1BB6-4892-9568-57E8B0477B8D}" dt="2021-03-30T20:01:52.384" v="2"/>
          <ac:spMkLst>
            <pc:docMk/>
            <pc:sldMk cId="1445421178" sldId="277"/>
            <ac:spMk id="7" creationId="{4DC0A190-C57E-43A9-B2B2-3A48E1D054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08927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11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 DE DISEÑOS </a:t>
            </a:r>
            <a:endParaRPr lang="es-ES" sz="3600">
              <a:latin typeface="Calibri Light" panose="020F0302020204030204"/>
              <a:ea typeface="+mj-lt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UTILIZANDO CANVA</a:t>
            </a:r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423696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9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9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9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900" dirty="0"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1. Determine un mensaje de su interés, para comunicar en el colegio o liceo donde trabaja.</a:t>
            </a:r>
            <a:endParaRPr lang="en-US" sz="29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2. Seleccione una plantilla </a:t>
            </a:r>
            <a:r>
              <a:rPr lang="es-ES" sz="2900" dirty="0" err="1">
                <a:solidFill>
                  <a:schemeClr val="tx1"/>
                </a:solidFill>
                <a:ea typeface="+mn-lt"/>
                <a:cs typeface="+mn-lt"/>
              </a:rPr>
              <a:t>Canva</a:t>
            </a:r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 de pósteres para colegios.</a:t>
            </a: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3. Cree su propio diseño, con el fin de comunicar el mensaje de forma efectiva.</a:t>
            </a:r>
          </a:p>
          <a:p>
            <a:pPr lvl="1"/>
            <a:r>
              <a:rPr lang="es-ES" sz="2900">
                <a:solidFill>
                  <a:schemeClr val="tx1"/>
                </a:solidFill>
                <a:ea typeface="+mn-lt"/>
                <a:cs typeface="+mn-lt"/>
              </a:rPr>
              <a:t>4. Comparta su creación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 DE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2205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DE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EFICACIA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las instrucciones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eficacia logrado respecto al objetivo comunicacional del entregable.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236879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EFICACIA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DE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CANVA"</a:t>
            </a:r>
            <a:endParaRPr lang="es-E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9108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89700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807</cp:revision>
  <dcterms:created xsi:type="dcterms:W3CDTF">2021-03-24T01:10:47Z</dcterms:created>
  <dcterms:modified xsi:type="dcterms:W3CDTF">2021-04-03T06:39:47Z</dcterms:modified>
</cp:coreProperties>
</file>