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6B826-0987-4458-B1BE-D1F9B2B8FE7B}" v="20" dt="2021-03-29T12:49:45.994"/>
    <p1510:client id="{8230F71F-07A6-4FC5-9960-8922FED77759}" v="44" dt="2021-04-03T06:41:47.864"/>
    <p1510:client id="{8FCD3ADC-95AB-43CA-8641-1BD87BF748B7}" v="3163" dt="2021-03-24T02:38:15.854"/>
    <p1510:client id="{AD59AF04-5027-4036-A03F-830A37DA0F55}" v="351" dt="2021-03-24T13:25:53.956"/>
    <p1510:client id="{ADA2B82A-99B8-4C35-A281-E340DF830CC7}" v="2" dt="2021-03-30T20:05:51.051"/>
    <p1510:client id="{B974080E-20FB-4E45-B6D9-8EF7C06182B9}" v="989" dt="2021-03-26T01:31:43.337"/>
    <p1510:client id="{D1B6A105-4CB9-45AB-ABA4-CB09D1C87E94}" v="220" dt="2021-03-29T13:42:26.425"/>
    <p1510:client id="{F1AC27B5-76CA-48DF-99D8-8F73F17FC27D}" v="83" dt="2021-03-29T13:32:24.063"/>
    <p1510:client id="{F4BDF7C5-E96C-47A2-9AC2-661797793DE0}" v="92" dt="2021-03-26T01:42:2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ADA2B82A-99B8-4C35-A281-E340DF830CC7}"/>
    <pc:docChg chg="modSld">
      <pc:chgData name="Bernardita Arce Escobar" userId="808c5c705895dcdb" providerId="Windows Live" clId="Web-{ADA2B82A-99B8-4C35-A281-E340DF830CC7}" dt="2021-03-30T20:05:51.051" v="1"/>
      <pc:docMkLst>
        <pc:docMk/>
      </pc:docMkLst>
      <pc:sldChg chg="addSp delSp">
        <pc:chgData name="Bernardita Arce Escobar" userId="808c5c705895dcdb" providerId="Windows Live" clId="Web-{ADA2B82A-99B8-4C35-A281-E340DF830CC7}" dt="2021-03-30T20:05:51.051" v="1"/>
        <pc:sldMkLst>
          <pc:docMk/>
          <pc:sldMk cId="1445421178" sldId="277"/>
        </pc:sldMkLst>
        <pc:spChg chg="del">
          <ac:chgData name="Bernardita Arce Escobar" userId="808c5c705895dcdb" providerId="Windows Live" clId="Web-{ADA2B82A-99B8-4C35-A281-E340DF830CC7}" dt="2021-03-30T20:05:49.910" v="0"/>
          <ac:spMkLst>
            <pc:docMk/>
            <pc:sldMk cId="1445421178" sldId="277"/>
            <ac:spMk id="2" creationId="{D7E46D91-35CD-4065-AA6A-7A707C9C0415}"/>
          </ac:spMkLst>
        </pc:spChg>
        <pc:spChg chg="add">
          <ac:chgData name="Bernardita Arce Escobar" userId="808c5c705895dcdb" providerId="Windows Live" clId="Web-{ADA2B82A-99B8-4C35-A281-E340DF830CC7}" dt="2021-03-30T20:05:51.051" v="1"/>
          <ac:spMkLst>
            <pc:docMk/>
            <pc:sldMk cId="1445421178" sldId="277"/>
            <ac:spMk id="7" creationId="{B0666A1A-375B-4039-9E75-E9F80A376543}"/>
          </ac:spMkLst>
        </pc:spChg>
      </pc:sldChg>
    </pc:docChg>
  </pc:docChgLst>
  <pc:docChgLst>
    <pc:chgData name="Bernardita Arce Escobar" userId="808c5c705895dcdb" providerId="Windows Live" clId="Web-{8230F71F-07A6-4FC5-9960-8922FED77759}"/>
    <pc:docChg chg="addSld delSld modSld sldOrd">
      <pc:chgData name="Bernardita Arce Escobar" userId="808c5c705895dcdb" providerId="Windows Live" clId="Web-{8230F71F-07A6-4FC5-9960-8922FED77759}" dt="2021-04-03T06:41:47.864" v="35"/>
      <pc:docMkLst>
        <pc:docMk/>
      </pc:docMkLst>
      <pc:sldChg chg="del">
        <pc:chgData name="Bernardita Arce Escobar" userId="808c5c705895dcdb" providerId="Windows Live" clId="Web-{8230F71F-07A6-4FC5-9960-8922FED77759}" dt="2021-04-03T06:40:16.549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8230F71F-07A6-4FC5-9960-8922FED77759}" dt="2021-04-03T06:40:16.533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8230F71F-07A6-4FC5-9960-8922FED77759}" dt="2021-04-03T06:41:06.878" v="21"/>
        <pc:sldMkLst>
          <pc:docMk/>
          <pc:sldMk cId="4079192289" sldId="275"/>
        </pc:sldMkLst>
      </pc:sldChg>
      <pc:sldChg chg="del">
        <pc:chgData name="Bernardita Arce Escobar" userId="808c5c705895dcdb" providerId="Windows Live" clId="Web-{8230F71F-07A6-4FC5-9960-8922FED77759}" dt="2021-04-03T06:41:06.878" v="22"/>
        <pc:sldMkLst>
          <pc:docMk/>
          <pc:sldMk cId="270853898" sldId="276"/>
        </pc:sldMkLst>
      </pc:sldChg>
      <pc:sldChg chg="del">
        <pc:chgData name="Bernardita Arce Escobar" userId="808c5c705895dcdb" providerId="Windows Live" clId="Web-{8230F71F-07A6-4FC5-9960-8922FED77759}" dt="2021-04-03T06:41:47.864" v="35"/>
        <pc:sldMkLst>
          <pc:docMk/>
          <pc:sldMk cId="1445421178" sldId="277"/>
        </pc:sldMkLst>
      </pc:sldChg>
      <pc:sldChg chg="del">
        <pc:chgData name="Bernardita Arce Escobar" userId="808c5c705895dcdb" providerId="Windows Live" clId="Web-{8230F71F-07A6-4FC5-9960-8922FED77759}" dt="2021-04-03T06:40:21.065" v="9"/>
        <pc:sldMkLst>
          <pc:docMk/>
          <pc:sldMk cId="3051173894" sldId="278"/>
        </pc:sldMkLst>
      </pc:sldChg>
      <pc:sldChg chg="add">
        <pc:chgData name="Bernardita Arce Escobar" userId="808c5c705895dcdb" providerId="Windows Live" clId="Web-{8230F71F-07A6-4FC5-9960-8922FED77759}" dt="2021-04-03T06:40:05.111" v="0"/>
        <pc:sldMkLst>
          <pc:docMk/>
          <pc:sldMk cId="766174138" sldId="279"/>
        </pc:sldMkLst>
      </pc:sldChg>
      <pc:sldChg chg="modSp add">
        <pc:chgData name="Bernardita Arce Escobar" userId="808c5c705895dcdb" providerId="Windows Live" clId="Web-{8230F71F-07A6-4FC5-9960-8922FED77759}" dt="2021-04-03T06:40:54.581" v="20" actId="20577"/>
        <pc:sldMkLst>
          <pc:docMk/>
          <pc:sldMk cId="2954883761" sldId="280"/>
        </pc:sldMkLst>
        <pc:spChg chg="mod">
          <ac:chgData name="Bernardita Arce Escobar" userId="808c5c705895dcdb" providerId="Windows Live" clId="Web-{8230F71F-07A6-4FC5-9960-8922FED77759}" dt="2021-04-03T06:40:54.581" v="20" actId="20577"/>
          <ac:spMkLst>
            <pc:docMk/>
            <pc:sldMk cId="2954883761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230F71F-07A6-4FC5-9960-8922FED77759}" dt="2021-04-03T06:40:48.519" v="19" actId="20577"/>
        <pc:sldMkLst>
          <pc:docMk/>
          <pc:sldMk cId="2188633234" sldId="281"/>
        </pc:sldMkLst>
        <pc:spChg chg="mod">
          <ac:chgData name="Bernardita Arce Escobar" userId="808c5c705895dcdb" providerId="Windows Live" clId="Web-{8230F71F-07A6-4FC5-9960-8922FED77759}" dt="2021-04-03T06:40:48.519" v="19" actId="20577"/>
          <ac:spMkLst>
            <pc:docMk/>
            <pc:sldMk cId="2188633234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230F71F-07A6-4FC5-9960-8922FED77759}" dt="2021-04-03T06:41:40.692" v="34" actId="20577"/>
        <pc:sldMkLst>
          <pc:docMk/>
          <pc:sldMk cId="2928885254" sldId="282"/>
        </pc:sldMkLst>
        <pc:spChg chg="mod">
          <ac:chgData name="Bernardita Arce Escobar" userId="808c5c705895dcdb" providerId="Windows Live" clId="Web-{8230F71F-07A6-4FC5-9960-8922FED77759}" dt="2021-04-03T06:41:40.692" v="34" actId="20577"/>
          <ac:spMkLst>
            <pc:docMk/>
            <pc:sldMk cId="2928885254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8230F71F-07A6-4FC5-9960-8922FED77759}" dt="2021-04-03T06:40:40.550" v="18" actId="20577"/>
          <ac:spMkLst>
            <pc:docMk/>
            <pc:sldMk cId="2928885254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230F71F-07A6-4FC5-9960-8922FED77759}" dt="2021-04-03T06:40:31.768" v="13" actId="20577"/>
        <pc:sldMkLst>
          <pc:docMk/>
          <pc:sldMk cId="3265157311" sldId="283"/>
        </pc:sldMkLst>
        <pc:spChg chg="mod">
          <ac:chgData name="Bernardita Arce Escobar" userId="808c5c705895dcdb" providerId="Windows Live" clId="Web-{8230F71F-07A6-4FC5-9960-8922FED77759}" dt="2021-04-03T06:40:31.768" v="13" actId="20577"/>
          <ac:spMkLst>
            <pc:docMk/>
            <pc:sldMk cId="3265157311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8230F71F-07A6-4FC5-9960-8922FED77759}" dt="2021-04-03T06:40:19.737" v="8"/>
        <pc:sldMkLst>
          <pc:docMk/>
          <pc:sldMk cId="3939926929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93992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11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 DE DISEÑOS </a:t>
            </a:r>
            <a:endParaRPr lang="es-ES" sz="3600">
              <a:latin typeface="Calibri Light" panose="020F0302020204030204"/>
              <a:ea typeface="+mj-lt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UTILIZANDO CANVA</a:t>
            </a:r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326515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9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9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9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900" dirty="0"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1. Seleccione un ámbito de conocimiento </a:t>
            </a: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determinado.</a:t>
            </a:r>
            <a:endParaRPr lang="es-ES" dirty="0">
              <a:solidFill>
                <a:schemeClr val="tx1"/>
              </a:solidFill>
            </a:endParaRPr>
          </a:p>
          <a:p>
            <a:pPr lvl="1"/>
            <a:endParaRPr lang="es-ES" sz="2900" dirty="0"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2. Diseñe la infografía educativa correspondiente, tal que mejor describa el contenido pedagógico que quiere enseñar.</a:t>
            </a:r>
          </a:p>
          <a:p>
            <a:pPr lvl="1"/>
            <a:endParaRPr lang="es-ES" sz="2900" dirty="0">
              <a:ea typeface="+mn-lt"/>
              <a:cs typeface="+mn-lt"/>
            </a:endParaRPr>
          </a:p>
          <a:p>
            <a:pPr lvl="1"/>
            <a:r>
              <a:rPr lang="es-ES" sz="2900" dirty="0">
                <a:solidFill>
                  <a:schemeClr val="tx1"/>
                </a:solidFill>
                <a:ea typeface="+mn-lt"/>
                <a:cs typeface="+mn-lt"/>
              </a:rPr>
              <a:t>4. Comparta su creación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 DE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8885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DE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EFICACIA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las instrucciones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eficacia logrado respecto al objetivo comunicacional del entregable.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218863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EFICACIA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DE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DISEÑOS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CANVA"</a:t>
            </a:r>
            <a:endParaRPr lang="es-E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488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76617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827</cp:revision>
  <dcterms:created xsi:type="dcterms:W3CDTF">2021-03-24T01:10:47Z</dcterms:created>
  <dcterms:modified xsi:type="dcterms:W3CDTF">2021-04-03T06:41:52Z</dcterms:modified>
</cp:coreProperties>
</file>