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51" d="100"/>
          <a:sy n="51" d="100"/>
        </p:scale>
        <p:origin x="16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872E11-E8B3-AA9A-B69B-992BBFB2B9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3FF37E-79C3-EA3A-517E-7BC5B063C7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CAEC9A-B4BB-D6EC-1E77-5725B79E6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00B680-1019-67D8-81C1-3F8A9204E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1216BF-601A-7745-556F-A3F2B401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029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2F9FD5-DB87-87F2-1655-483CB5E2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98F424C-F943-07CE-0C91-B44557405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925B5C-3BBF-0228-4F51-7EA35B8D9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49D38F-DDB0-25EF-48E7-F8C668CA4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1C7615-347B-9AC1-CB73-B1D96763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2442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6420C47-C65E-1F63-4DAF-EB0994CAF6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AC0A936-27ED-3F4A-E3D2-D75590756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82C836-0767-BED4-5AC2-C48E1A636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83C713-26FA-C54E-332D-5F5139AD0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06108E-FF55-3DCC-EC91-10088E3E4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239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E13B0-08F6-0615-44EA-6742A7863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D5F00C-5D0F-5E63-7EFE-3531CA070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77FE0-03A0-4AB4-3655-AEAF545ED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4643A8-DBE2-F78A-199F-A59893F8C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F5F8AC-D9A7-DF6B-EC42-1A91ECCEE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9859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8E8ED5-DB53-923A-D7E3-FA2DD6DE9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14C9E3-91E0-9F96-558C-42701FC5D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EFD7CF-805A-D501-4D8B-146A9C796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B1FD65-A205-BD22-CDE7-BE184F370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A97B06-F493-8F6E-7B66-B5CF08728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4061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2E0BBC-AF4B-EC24-5FB1-8ADA7A91D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E8329A-A064-9552-0BD1-2AB59D2558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16401D-229A-3660-4A57-0ED8A8DE06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81D2C8-7BAD-7592-819E-0B498C7B0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C196EA-0C75-1A8A-A10C-295DAC31B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11C849-D0E2-0C2D-FBE2-3BEF401C9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1693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BF2439-06E6-D563-0A48-D7D9E599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E0D7EA4-D37C-6C74-8AEC-6520C6FAC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F29B540-3B43-E14F-63FC-EC76AF712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9E19507-C19C-F7BB-D152-192CC98AC0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15E98CA-7721-6CCA-94E0-FAB1644EB3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F95D32A-2323-04B0-8F41-40E6ABB38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2D9A473-D524-CEA9-208A-531F97F6D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9E53B51-44AC-C67D-71D2-E95D4A03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797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812F6-CB9A-4F92-0EE7-4BB6099F3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4EF897C-7A78-79D0-B0C4-FB731084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4A2764-CB4B-832C-0436-25D5E806C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50475A5-AC7B-037A-A5B3-C90F0F13C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114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E8B00BE-1384-0CD3-DB3D-9EB805490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2C70175-FED4-BB86-2060-DA4B23E4F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61B4E1-0646-8B8F-A420-C58C4EAE5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16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B960E-58F8-335B-F916-843C7120C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121AAA-7E60-FE3A-B754-4C2B41D69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A3239F-0957-115A-C388-CF0378597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E94FD6E-1EB5-4C1F-935E-38BA08BB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D2FA7D-A940-CC47-4C7F-FD6759FC9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FFDAFF-71C4-73F1-5052-B509670DD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04190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42AD62-1B79-CF87-B42D-023275184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B010707-F727-3719-D885-A0C87E1946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06B0B3E-6CB8-DC70-747B-82DDB799F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3D10836-BFD2-1996-4CD9-5C9D508B1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7BD4D5-A16B-665E-9356-C46827CC3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1A3CD7-B08F-D396-9742-AE940760E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0205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D610C79-46CF-97CB-2085-022441862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21E81D0-6157-86F8-F1C0-E9963E5F2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5BACE1-9E3E-1B2D-0B8D-D7A6B65AD6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E7F48C-72A9-49B5-B09B-73B7565B4453}" type="datetimeFigureOut">
              <a:rPr lang="es-CL" smtClean="0"/>
              <a:t>15-01-2024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FA9883-6AB8-FAB8-D6A6-D8E4AC06F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81AF97-A49C-06F5-E1E3-85BF7D42A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A2A412-5B7B-46A7-A891-0BD544AC2DA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4167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11EB4F-6957-83FB-3402-E8C2F8E29D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Ejemplo presentación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340ED5-E74C-AFCC-A520-7E28717F43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71176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Ejemplo presentación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Ejemplo presentación</dc:title>
  <dc:creator>Erick Miranda</dc:creator>
  <cp:lastModifiedBy>Erick Miranda</cp:lastModifiedBy>
  <cp:revision>1</cp:revision>
  <dcterms:created xsi:type="dcterms:W3CDTF">2024-01-15T17:57:17Z</dcterms:created>
  <dcterms:modified xsi:type="dcterms:W3CDTF">2024-01-15T17:57:46Z</dcterms:modified>
</cp:coreProperties>
</file>