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2033C-BBD6-03D3-5393-F8C8B88588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45125F-84F5-BAD7-0186-03EB32D2A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358962-CC71-2CFB-7951-7F7E4947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318D18-17FA-3454-86E3-2819529F4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435928-813B-884D-A9D8-1736A436C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9306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558D9-3508-8935-7CF3-E2B0B00B0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DE6FAE-9BAA-118F-7C0F-C23CA4623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20619E-56DE-F157-D2D2-0925D15D3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7F48E3-BF8E-E43C-41ED-AAA1A9F72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21BA7-7BA2-42BF-9F83-6BEC2600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628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E89C7FB-FA26-6120-A85A-3D011CD0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5609EA-CBE0-42DB-6BAF-AB83C93C6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468F5A-CF2F-59F4-6C47-E521EFB0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676A4DB-F1BB-504F-2BCC-EFBFF72BF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015402-43D2-489E-FF7C-A41B11141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402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02D0E-A8E4-5C9B-10A6-5D1072176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8BB5D6-0300-3176-751F-700DB03F0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6FE97F-F7AF-4ED7-9C2E-3BCF7271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8AADDC-328F-8406-49A4-AD7290E2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BB2D0B-18DB-8CDE-6337-C0056D46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4232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CDA298-BAD0-F75A-F4BE-7A913795C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53957A9-751E-D9F9-6022-0391A55BF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4F2C44-E8B9-82D3-97A0-658946C5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D713A9-08CB-1289-553C-6E6CAF536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466D1E-23EC-C1AD-76A7-DC562ABB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0210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3E9EA-04AA-9BBB-9115-34BE17EF7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903ECE-A9C3-C50C-C2B1-1C0838845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B1AD69-2E4D-F861-4868-EAA86356A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45EE87-B85E-FC18-5B5A-669FED48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13A43E-F594-A2D7-C587-35710AB31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9B9C65-5C8C-FFCA-EC9D-D8939F7B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270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E1CC2-5CA0-A1D1-B100-515F9678B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83BF92-D476-7A5A-09E3-D00A44207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FA6897-21E2-5559-A3BC-35E7A1D9E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C15A52-3602-87D0-4690-46DA41DE4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039C8BD-B342-EC0F-2876-AF950C1F3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99077F-8564-9420-0554-7AAE8ACA1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7023961-2668-A0E3-5AB2-0F842F1E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3719C3-C344-DC92-A623-26A5E934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3018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66996-E4FB-6E38-03B5-AB31C5461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EEA5671-6A83-CCA0-4118-11E25E25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6751DE-773B-CC0E-9AA9-EB74A881C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CDC3471-0DAB-5327-5573-7F2AF64E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043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D9F2B13-6A78-E4F6-72B6-97E7E38E8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CF52BA8-9158-073B-DB7E-5E8F5D1CB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1FBE0C-A2E8-91BE-20E9-E79394ED0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4858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0FC1A-6B3D-FA15-DCF6-EABBB10E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1EB386-D52F-9A34-81CA-B425F2854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CAE0316-BF8D-71C1-7ADC-97DD572E8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E8C13A-B3AE-915F-DF6F-3FF9C1B89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8FF21B-1424-0C9A-0E4D-CAD83C4C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BD6C0F-77DC-F402-468A-9234F928C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632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F24D9-3B67-3AC5-1E2A-9E38735E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DD011D-7C95-ABB6-1D70-7C409E072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1A9ABE0-E3AB-EA76-FA8F-C21520500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56A314F-682D-6085-32F7-AB19399BF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62E1B1-5FAC-EC36-DD8B-A9E7F04D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27FDD2-AE98-488B-4DB1-F129698F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4763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48163AA-9A1F-0297-D20B-267B963D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791055A-E686-126A-3CD9-36CA7649E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72D1F5-6499-43C2-1C7D-44B64A19A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0463-FA14-46BC-A2C1-1C634838C8D6}" type="datetimeFigureOut">
              <a:rPr lang="es-CL" smtClean="0"/>
              <a:t>11-03-2025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709064-F8D1-E9FA-2816-934D0986A8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42519-B8AC-0CD8-48E0-2D0D9FF67E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8F2C6F-F036-4B92-AE8F-666ACDD633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739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FC3A03-EF67-206A-2076-69368C0232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/>
              <a:t>PPT ejemplo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CC88A2-3285-D556-B5D0-6976A38E7B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0862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PPT ejemplo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Erick Miranda</dc:creator>
  <cp:lastModifiedBy>Erick Miranda</cp:lastModifiedBy>
  <cp:revision>1</cp:revision>
  <dcterms:created xsi:type="dcterms:W3CDTF">2025-03-11T12:52:24Z</dcterms:created>
  <dcterms:modified xsi:type="dcterms:W3CDTF">2025-03-11T12:52:53Z</dcterms:modified>
</cp:coreProperties>
</file>